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999" r:id="rId4"/>
  </p:sldMasterIdLst>
  <p:notesMasterIdLst>
    <p:notesMasterId r:id="rId14"/>
  </p:notesMasterIdLst>
  <p:handoutMasterIdLst>
    <p:handoutMasterId r:id="rId15"/>
  </p:handoutMasterIdLst>
  <p:sldIdLst>
    <p:sldId id="3298" r:id="rId5"/>
    <p:sldId id="1028" r:id="rId6"/>
    <p:sldId id="230717600" r:id="rId7"/>
    <p:sldId id="230717558" r:id="rId8"/>
    <p:sldId id="1448942961" r:id="rId9"/>
    <p:sldId id="230717527" r:id="rId10"/>
    <p:sldId id="230717239" r:id="rId11"/>
    <p:sldId id="1448942962" r:id="rId12"/>
    <p:sldId id="1373" r:id="rId13"/>
  </p:sldIdLst>
  <p:sldSz cx="12188825" cy="6858000"/>
  <p:notesSz cx="6858000" cy="9144000"/>
  <p:custDataLst>
    <p:tags r:id="rId1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7C2C"/>
    <a:srgbClr val="AADB1E"/>
    <a:srgbClr val="6DB33F"/>
    <a:srgbClr val="006990"/>
    <a:srgbClr val="E6E6E6"/>
    <a:srgbClr val="7F35AB"/>
    <a:srgbClr val="7636AE"/>
    <a:srgbClr val="264088"/>
    <a:srgbClr val="B3B3B3"/>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2A4948-8A9F-4B5F-85CA-A911CB21D68C}" v="44" dt="2020-03-19T15:00:03.054"/>
  </p1510:revLst>
</p1510:revInfo>
</file>

<file path=ppt/tableStyles.xml><?xml version="1.0" encoding="utf-8"?>
<a:tblStyleLst xmlns:a="http://schemas.openxmlformats.org/drawingml/2006/main" def="{6E25E649-3F16-4E02-A733-19D2CDBF48F0}">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tags" Target="tags/tag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latin typeface="Metropolis" panose="00000500000000000000" pitchFamily="50"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B004553-04C5-4BB3-AD4E-8B2EF3CDDAF9}" type="datetimeFigureOut">
              <a:rPr lang="en-US" smtClean="0">
                <a:latin typeface="Metropolis" panose="00000500000000000000" pitchFamily="50" charset="0"/>
              </a:rPr>
              <a:t>3/19/2020</a:t>
            </a:fld>
            <a:endParaRPr lang="en-US">
              <a:latin typeface="Metropolis" panose="00000500000000000000" pitchFamily="50"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latin typeface="Metropolis" panose="00000500000000000000" pitchFamily="50"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E6A881F-0910-47D3-BD01-4F68834EC353}" type="slidenum">
              <a:rPr lang="en-US" smtClean="0">
                <a:latin typeface="Metropolis" panose="00000500000000000000" pitchFamily="50" charset="0"/>
              </a:rPr>
              <a:t>‹#›</a:t>
            </a:fld>
            <a:endParaRPr lang="en-US">
              <a:latin typeface="Metropolis" panose="00000500000000000000" pitchFamily="50" charset="0"/>
            </a:endParaRPr>
          </a:p>
        </p:txBody>
      </p:sp>
    </p:spTree>
    <p:extLst>
      <p:ext uri="{BB962C8B-B14F-4D97-AF65-F5344CB8AC3E}">
        <p14:creationId xmlns:p14="http://schemas.microsoft.com/office/powerpoint/2010/main" val="32686676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1-18T15:55:36.535"/>
    </inkml:context>
    <inkml:brush xml:id="br0">
      <inkml:brushProperty name="width" value="0.03333" units="cm"/>
      <inkml:brushProperty name="height" value="0.03333" units="cm"/>
    </inkml:brush>
  </inkml:definitions>
  <inkml:trace contextRef="#ctx0" brushRef="#br0">13866 7577 4258 0 0,'0'0'-944'0'0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1-18T15:55:36.535"/>
    </inkml:context>
    <inkml:brush xml:id="br0">
      <inkml:brushProperty name="width" value="0.03333" units="cm"/>
      <inkml:brushProperty name="height" value="0.03333" units="cm"/>
    </inkml:brush>
  </inkml:definitions>
  <inkml:trace contextRef="#ctx0" brushRef="#br0">13866 7577 4258 0 0,'0'0'-944'0'0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1-18T15:55:36.535"/>
    </inkml:context>
    <inkml:brush xml:id="br0">
      <inkml:brushProperty name="width" value="0.03333" units="cm"/>
      <inkml:brushProperty name="height" value="0.03333" units="cm"/>
    </inkml:brush>
  </inkml:definitions>
  <inkml:trace contextRef="#ctx0" brushRef="#br0">13866 7577 4258 0 0,'0'0'-944'0'0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1-18T15:55:36.535"/>
    </inkml:context>
    <inkml:brush xml:id="br0">
      <inkml:brushProperty name="width" value="0.03333" units="cm"/>
      <inkml:brushProperty name="height" value="0.03333" units="cm"/>
    </inkml:brush>
  </inkml:definitions>
  <inkml:trace contextRef="#ctx0" brushRef="#br0">13866 7577 4258 0 0,'0'0'-944'0'0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1-18T15:55:36.535"/>
    </inkml:context>
    <inkml:brush xml:id="br0">
      <inkml:brushProperty name="width" value="0.03333" units="cm"/>
      <inkml:brushProperty name="height" value="0.03333" units="cm"/>
    </inkml:brush>
  </inkml:definitions>
  <inkml:trace contextRef="#ctx0" brushRef="#br0">13866 7577 4258 0 0,'0'0'-944'0'0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Metropolis" panose="00000500000000000000" pitchFamily="50" charset="0"/>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Metropolis" panose="00000500000000000000" pitchFamily="50" charset="0"/>
              </a:defRPr>
            </a:lvl1pPr>
          </a:lstStyle>
          <a:p>
            <a:fld id="{3CB6F0DB-E055-41D0-9102-627A646E4242}" type="datetimeFigureOut">
              <a:rPr lang="en-US" smtClean="0"/>
              <a:pPr/>
              <a:t>3/19/2020</a:t>
            </a:fld>
            <a:endParaRPr lang="en-US"/>
          </a:p>
        </p:txBody>
      </p:sp>
      <p:sp>
        <p:nvSpPr>
          <p:cNvPr id="4" name="Slide Image Placeholder 3"/>
          <p:cNvSpPr>
            <a:spLocks noGrp="1" noRot="1" noChangeAspect="1"/>
          </p:cNvSpPr>
          <p:nvPr>
            <p:ph type="sldImg" idx="2"/>
          </p:nvPr>
        </p:nvSpPr>
        <p:spPr>
          <a:xfrm>
            <a:off x="788988" y="609600"/>
            <a:ext cx="5280025" cy="29718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457200" y="3810000"/>
            <a:ext cx="5943600" cy="48768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Metropolis" panose="00000500000000000000" pitchFamily="50" charset="0"/>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Metropolis" panose="00000500000000000000" pitchFamily="50" charset="0"/>
              </a:defRPr>
            </a:lvl1pPr>
          </a:lstStyle>
          <a:p>
            <a:fld id="{9F4FBC3A-A12C-40F9-BB8D-BC30C7901396}" type="slidenum">
              <a:rPr lang="en-US" smtClean="0"/>
              <a:pPr/>
              <a:t>‹#›</a:t>
            </a:fld>
            <a:endParaRPr lang="en-US"/>
          </a:p>
        </p:txBody>
      </p:sp>
    </p:spTree>
    <p:extLst>
      <p:ext uri="{BB962C8B-B14F-4D97-AF65-F5344CB8AC3E}">
        <p14:creationId xmlns:p14="http://schemas.microsoft.com/office/powerpoint/2010/main" val="2012909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etropolis" panose="00000500000000000000" pitchFamily="50" charset="0"/>
        <a:ea typeface="+mn-ea"/>
        <a:cs typeface="+mn-cs"/>
      </a:defRPr>
    </a:lvl1pPr>
    <a:lvl2pPr marL="457200" algn="l" defTabSz="914400" rtl="0" eaLnBrk="1" latinLnBrk="0" hangingPunct="1">
      <a:defRPr sz="1200" kern="1200">
        <a:solidFill>
          <a:schemeClr val="tx1"/>
        </a:solidFill>
        <a:latin typeface="Metropolis" panose="00000500000000000000" pitchFamily="50" charset="0"/>
        <a:ea typeface="+mn-ea"/>
        <a:cs typeface="+mn-cs"/>
      </a:defRPr>
    </a:lvl2pPr>
    <a:lvl3pPr marL="914400" algn="l" defTabSz="914400" rtl="0" eaLnBrk="1" latinLnBrk="0" hangingPunct="1">
      <a:defRPr sz="1200" kern="1200">
        <a:solidFill>
          <a:schemeClr val="tx1"/>
        </a:solidFill>
        <a:latin typeface="Metropolis" panose="00000500000000000000" pitchFamily="50" charset="0"/>
        <a:ea typeface="+mn-ea"/>
        <a:cs typeface="+mn-cs"/>
      </a:defRPr>
    </a:lvl3pPr>
    <a:lvl4pPr marL="1371600" algn="l" defTabSz="914400" rtl="0" eaLnBrk="1" latinLnBrk="0" hangingPunct="1">
      <a:defRPr sz="1200" kern="1200">
        <a:solidFill>
          <a:schemeClr val="tx1"/>
        </a:solidFill>
        <a:latin typeface="Metropolis" panose="00000500000000000000" pitchFamily="50" charset="0"/>
        <a:ea typeface="+mn-ea"/>
        <a:cs typeface="+mn-cs"/>
      </a:defRPr>
    </a:lvl4pPr>
    <a:lvl5pPr marL="1828800" algn="l" defTabSz="914400" rtl="0" eaLnBrk="1" latinLnBrk="0" hangingPunct="1">
      <a:defRPr sz="1200" kern="1200">
        <a:solidFill>
          <a:schemeClr val="tx1"/>
        </a:solidFill>
        <a:latin typeface="Metropolis" panose="00000500000000000000"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4FBC3A-A12C-40F9-BB8D-BC30C7901396}" type="slidenum">
              <a:rPr lang="en-US" smtClean="0"/>
              <a:pPr/>
              <a:t>1</a:t>
            </a:fld>
            <a:endParaRPr lang="en-US"/>
          </a:p>
        </p:txBody>
      </p:sp>
    </p:spTree>
    <p:extLst>
      <p:ext uri="{BB962C8B-B14F-4D97-AF65-F5344CB8AC3E}">
        <p14:creationId xmlns:p14="http://schemas.microsoft.com/office/powerpoint/2010/main" val="1811455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Any </a:t>
            </a:r>
            <a:r>
              <a:rPr lang="en-US" dirty="0" err="1"/>
              <a:t>any</a:t>
            </a:r>
            <a:r>
              <a:rPr lang="en-US" dirty="0"/>
              <a:t> </a:t>
            </a:r>
            <a:r>
              <a:rPr lang="en-US" dirty="0" err="1"/>
              <a:t>any</a:t>
            </a:r>
            <a:r>
              <a:rPr lang="en-US" dirty="0"/>
              <a:t> vision remains unchanged</a:t>
            </a:r>
          </a:p>
          <a:p>
            <a:pPr marL="171450" indent="-171450">
              <a:buFont typeface="Arial" panose="020B0604020202020204" pitchFamily="34" charset="0"/>
              <a:buChar char="•"/>
            </a:pPr>
            <a:r>
              <a:rPr lang="en-US" dirty="0"/>
              <a:t>Everything we do is building and executing against it</a:t>
            </a:r>
          </a:p>
          <a:p>
            <a:pPr marL="171450" indent="-171450">
              <a:buFont typeface="Arial" panose="020B0604020202020204" pitchFamily="34" charset="0"/>
              <a:buChar char="•"/>
            </a:pPr>
            <a:r>
              <a:rPr lang="en-US" dirty="0"/>
              <a:t>Each year – improving &amp; refining but… the same</a:t>
            </a:r>
          </a:p>
          <a:p>
            <a:pPr marL="171450" indent="-171450">
              <a:buFont typeface="Arial" panose="020B0604020202020204" pitchFamily="34" charset="0"/>
              <a:buChar char="•"/>
            </a:pPr>
            <a:r>
              <a:rPr lang="en-US" dirty="0"/>
              <a:t>Let’s dive in and talk about “Any App on Any Cloud but also Any Worker, Any Workplace”…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&lt;Click to Pop Any Cloud?</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AD57C610-E5F6-44B2-8E79-7DEC262AB6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026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E7C0B7-6D8C-43D4-A108-F9BAC5E84C9E}" type="slidenum">
              <a:rPr lang="en-US" smtClean="0"/>
              <a:pPr>
                <a:defRPr/>
              </a:pPr>
              <a:t>4</a:t>
            </a:fld>
            <a:endParaRPr lang="en-US"/>
          </a:p>
        </p:txBody>
      </p:sp>
    </p:spTree>
    <p:extLst>
      <p:ext uri="{BB962C8B-B14F-4D97-AF65-F5344CB8AC3E}">
        <p14:creationId xmlns:p14="http://schemas.microsoft.com/office/powerpoint/2010/main" val="802315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Try to pick the right thing because you’ll have to deal with it for a long time.</a:t>
            </a:r>
          </a:p>
        </p:txBody>
      </p:sp>
      <p:sp>
        <p:nvSpPr>
          <p:cNvPr id="4" name="Slide Number Placeholder 3"/>
          <p:cNvSpPr>
            <a:spLocks noGrp="1"/>
          </p:cNvSpPr>
          <p:nvPr>
            <p:ph type="sldNum" sz="quarter" idx="5"/>
          </p:nvPr>
        </p:nvSpPr>
        <p:spPr/>
        <p:txBody>
          <a:bodyPr/>
          <a:lstStyle/>
          <a:p>
            <a:fld id="{9F4FBC3A-A12C-40F9-BB8D-BC30C7901396}" type="slidenum">
              <a:rPr lang="en-US" smtClean="0"/>
              <a:pPr/>
              <a:t>5</a:t>
            </a:fld>
            <a:endParaRPr lang="en-US"/>
          </a:p>
        </p:txBody>
      </p:sp>
    </p:spTree>
    <p:extLst>
      <p:ext uri="{BB962C8B-B14F-4D97-AF65-F5344CB8AC3E}">
        <p14:creationId xmlns:p14="http://schemas.microsoft.com/office/powerpoint/2010/main" val="2100919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management is in Beta for Horizon 7 on-premises and Horizon 7 on VMC on AWS</a:t>
            </a:r>
          </a:p>
          <a:p>
            <a:r>
              <a:rPr lang="en-US" dirty="0"/>
              <a:t>*App Management (SAM / AV 4.0) is currently Beta and going GA in Q4 for Horizon 7 on-premises and Horizon 7 on VMC on AWS</a:t>
            </a:r>
          </a:p>
          <a:p>
            <a:r>
              <a:rPr lang="en-US" dirty="0"/>
              <a:t>*Monitoring (Cloud Monitoring Services) is GA for all deployment options</a:t>
            </a:r>
          </a:p>
          <a:p>
            <a:endParaRPr lang="en-US" dirty="0"/>
          </a:p>
        </p:txBody>
      </p:sp>
      <p:sp>
        <p:nvSpPr>
          <p:cNvPr id="4" name="Slide Number Placeholder 3"/>
          <p:cNvSpPr>
            <a:spLocks noGrp="1"/>
          </p:cNvSpPr>
          <p:nvPr>
            <p:ph type="sldNum" sz="quarter" idx="5"/>
          </p:nvPr>
        </p:nvSpPr>
        <p:spPr/>
        <p:txBody>
          <a:bodyPr/>
          <a:lstStyle/>
          <a:p>
            <a:fld id="{9F4FBC3A-A12C-40F9-BB8D-BC30C7901396}" type="slidenum">
              <a:rPr lang="en-US" smtClean="0"/>
              <a:pPr/>
              <a:t>6</a:t>
            </a:fld>
            <a:endParaRPr lang="en-US"/>
          </a:p>
        </p:txBody>
      </p:sp>
    </p:spTree>
    <p:extLst>
      <p:ext uri="{BB962C8B-B14F-4D97-AF65-F5344CB8AC3E}">
        <p14:creationId xmlns:p14="http://schemas.microsoft.com/office/powerpoint/2010/main" val="1478677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October of 2018, </a:t>
            </a:r>
            <a:r>
              <a:rPr lang="en-US" dirty="0" err="1"/>
              <a:t>Vmware</a:t>
            </a:r>
            <a:r>
              <a:rPr lang="en-US" dirty="0"/>
              <a:t> announced the GA of the Intelligent Hub mobile experience to support engaging, productive experiences for employees.  Now, we have added the same capabilities and released all new desktop and web apps to support a single consistent experience for employees.  In addition, we have added platform optimizations to ensure the best experience on every device.  For example, only highlighting virtual apps on devices whose form factor is large enough to interact with the app.  Also, native software installation for Mac and Windows tying into the initial setup – concept that isn’t necessary on mobile today.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4FBC3A-A12C-40F9-BB8D-BC30C7901396}" type="slidenum">
              <a:rPr kumimoji="0" lang="en-US" sz="1200" b="0" i="0" u="none" strike="noStrike" kern="1200" cap="none" spc="0" normalizeH="0" baseline="0" noProof="0" smtClean="0">
                <a:ln>
                  <a:noFill/>
                </a:ln>
                <a:solidFill>
                  <a:srgbClr val="717074"/>
                </a:solidFill>
                <a:effectLst/>
                <a:uLnTx/>
                <a:uFillTx/>
                <a:latin typeface="Metropolis"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717074"/>
              </a:solidFill>
              <a:effectLst/>
              <a:uLnTx/>
              <a:uFillTx/>
              <a:latin typeface="Metropolis" panose="00000500000000000000" pitchFamily="50" charset="0"/>
              <a:ea typeface="+mn-ea"/>
              <a:cs typeface="+mn-cs"/>
            </a:endParaRPr>
          </a:p>
        </p:txBody>
      </p:sp>
    </p:spTree>
    <p:extLst>
      <p:ext uri="{BB962C8B-B14F-4D97-AF65-F5344CB8AC3E}">
        <p14:creationId xmlns:p14="http://schemas.microsoft.com/office/powerpoint/2010/main" val="3388639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9F4FBC3A-A12C-40F9-BB8D-BC30C7901396}" type="slidenum">
              <a:rPr lang="en-US" smtClean="0"/>
              <a:pPr/>
              <a:t>9</a:t>
            </a:fld>
            <a:endParaRPr lang="en-US" dirty="0"/>
          </a:p>
        </p:txBody>
      </p:sp>
    </p:spTree>
    <p:extLst>
      <p:ext uri="{BB962C8B-B14F-4D97-AF65-F5344CB8AC3E}">
        <p14:creationId xmlns:p14="http://schemas.microsoft.com/office/powerpoint/2010/main" val="36105106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hyperlink" Target="https://www.vmware.com/content/dam/brand/photography-only/power-point-assets/ppt-fonts/Metropolis-Light-Regular-font.zip" TargetMode="External"/><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ustomXml" Target="../ink/ink3.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ustomXml" Target="../ink/ink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ustomXml" Target="../ink/ink5.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VMWorld 2019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Text Placeholder 4">
            <a:extLst>
              <a:ext uri="{FF2B5EF4-FFF2-40B4-BE49-F238E27FC236}">
                <a16:creationId xmlns:a16="http://schemas.microsoft.com/office/drawing/2014/main" id="{CCB80977-0BD2-7341-9AFB-3EACC4265BD6}"/>
              </a:ext>
            </a:extLst>
          </p:cNvPr>
          <p:cNvSpPr>
            <a:spLocks noGrp="1"/>
          </p:cNvSpPr>
          <p:nvPr>
            <p:ph type="body" sz="quarter" idx="14" hasCustomPrompt="1"/>
          </p:nvPr>
        </p:nvSpPr>
        <p:spPr>
          <a:xfrm>
            <a:off x="503765" y="1592898"/>
            <a:ext cx="2743200" cy="356616"/>
          </a:xfrm>
        </p:spPr>
        <p:txBody>
          <a:bodyPr lIns="91440" tIns="45720" rIns="91440" bIns="45720"/>
          <a:lstStyle>
            <a:lvl1pP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SESSION ID</a:t>
            </a:r>
          </a:p>
        </p:txBody>
      </p:sp>
      <p:sp>
        <p:nvSpPr>
          <p:cNvPr id="2" name="Title 1"/>
          <p:cNvSpPr>
            <a:spLocks noGrp="1"/>
          </p:cNvSpPr>
          <p:nvPr>
            <p:ph type="title" hasCustomPrompt="1"/>
          </p:nvPr>
        </p:nvSpPr>
        <p:spPr>
          <a:xfrm>
            <a:off x="592108" y="2018805"/>
            <a:ext cx="6062978" cy="2316593"/>
          </a:xfrm>
        </p:spPr>
        <p:txBody>
          <a:bodyPr wrap="square" anchor="ctr"/>
          <a:lstStyle>
            <a:lvl1pPr algn="l">
              <a:defRPr sz="3200" b="0" cap="none" baseline="0">
                <a:solidFill>
                  <a:schemeClr val="bg1"/>
                </a:solidFill>
              </a:defRPr>
            </a:lvl1pPr>
          </a:lstStyle>
          <a:p>
            <a:r>
              <a:rPr lang="en-US"/>
              <a:t>Click to Edit Master </a:t>
            </a:r>
            <a:br>
              <a:rPr lang="en-US"/>
            </a:br>
            <a:r>
              <a:rPr lang="en-US"/>
              <a:t>Title Style</a:t>
            </a:r>
          </a:p>
        </p:txBody>
      </p:sp>
      <p:sp>
        <p:nvSpPr>
          <p:cNvPr id="7" name="Text Placeholder 6">
            <a:extLst>
              <a:ext uri="{FF2B5EF4-FFF2-40B4-BE49-F238E27FC236}">
                <a16:creationId xmlns:a16="http://schemas.microsoft.com/office/drawing/2014/main" id="{DEA43E1E-B208-4DC4-9D6A-01669D00DA14}"/>
              </a:ext>
            </a:extLst>
          </p:cNvPr>
          <p:cNvSpPr>
            <a:spLocks noGrp="1"/>
          </p:cNvSpPr>
          <p:nvPr>
            <p:ph type="body" sz="quarter" idx="11" hasCustomPrompt="1"/>
          </p:nvPr>
        </p:nvSpPr>
        <p:spPr>
          <a:xfrm>
            <a:off x="597188" y="4399439"/>
            <a:ext cx="6363868" cy="693588"/>
          </a:xfrm>
        </p:spPr>
        <p:txBody>
          <a:bodyPr anchor="b"/>
          <a:lstStyle>
            <a:lvl1pPr algn="l">
              <a:buNone/>
              <a:defRPr sz="1600">
                <a:solidFill>
                  <a:schemeClr val="bg1"/>
                </a:solidFill>
              </a:defRPr>
            </a:lvl1pPr>
          </a:lstStyle>
          <a:p>
            <a:pPr lvl="0"/>
            <a:r>
              <a:rPr lang="en-US"/>
              <a:t>Author Name</a:t>
            </a: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229416F8-1B20-4892-97FA-108F191A5885}"/>
                  </a:ext>
                </a:extLst>
              </p14:cNvPr>
              <p14:cNvContentPartPr/>
              <p14:nvPr userDrawn="1"/>
            </p14:nvContentPartPr>
            <p14:xfrm>
              <a:off x="9859593" y="4881179"/>
              <a:ext cx="240" cy="240"/>
            </p14:xfrm>
          </p:contentPart>
        </mc:Choice>
        <mc:Fallback xmlns="">
          <p:pic>
            <p:nvPicPr>
              <p:cNvPr id="3" name="Ink 2">
                <a:extLst>
                  <a:ext uri="{FF2B5EF4-FFF2-40B4-BE49-F238E27FC236}">
                    <a16:creationId xmlns:a16="http://schemas.microsoft.com/office/drawing/2014/main" id="{229416F8-1B20-4892-97FA-108F191A5885}"/>
                  </a:ext>
                </a:extLst>
              </p:cNvPr>
              <p:cNvPicPr/>
              <p:nvPr/>
            </p:nvPicPr>
            <p:blipFill>
              <a:blip r:embed="rId4"/>
              <a:stretch>
                <a:fillRect/>
              </a:stretch>
            </p:blipFill>
            <p:spPr>
              <a:xfrm>
                <a:off x="9855513" y="4877099"/>
                <a:ext cx="7920" cy="7920"/>
              </a:xfrm>
              <a:prstGeom prst="rect">
                <a:avLst/>
              </a:prstGeom>
            </p:spPr>
          </p:pic>
        </mc:Fallback>
      </mc:AlternateContent>
      <p:sp>
        <p:nvSpPr>
          <p:cNvPr id="16" name="Text Placeholder 6">
            <a:extLst>
              <a:ext uri="{FF2B5EF4-FFF2-40B4-BE49-F238E27FC236}">
                <a16:creationId xmlns:a16="http://schemas.microsoft.com/office/drawing/2014/main" id="{D60E303A-ABCF-DC49-A2F6-B695B992CF16}"/>
              </a:ext>
            </a:extLst>
          </p:cNvPr>
          <p:cNvSpPr txBox="1">
            <a:spLocks/>
          </p:cNvSpPr>
          <p:nvPr userDrawn="1"/>
        </p:nvSpPr>
        <p:spPr>
          <a:xfrm>
            <a:off x="520275" y="5494345"/>
            <a:ext cx="868016" cy="265176"/>
          </a:xfrm>
          <a:prstGeom prst="rect">
            <a:avLst/>
          </a:prstGeom>
        </p:spPr>
        <p:txBody>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None/>
              <a:defRPr sz="11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r>
              <a:rPr lang="en-US"/>
              <a:t>#</a:t>
            </a:r>
            <a:r>
              <a:rPr lang="en-US" err="1"/>
              <a:t>vmworld</a:t>
            </a:r>
            <a:endParaRPr lang="en-US"/>
          </a:p>
        </p:txBody>
      </p:sp>
      <p:sp>
        <p:nvSpPr>
          <p:cNvPr id="5" name="Text Placeholder 4">
            <a:extLst>
              <a:ext uri="{FF2B5EF4-FFF2-40B4-BE49-F238E27FC236}">
                <a16:creationId xmlns:a16="http://schemas.microsoft.com/office/drawing/2014/main" id="{0457031D-4C2A-AB4B-BB71-98CDCF3B5B43}"/>
              </a:ext>
            </a:extLst>
          </p:cNvPr>
          <p:cNvSpPr>
            <a:spLocks noGrp="1"/>
          </p:cNvSpPr>
          <p:nvPr>
            <p:ph type="body" sz="quarter" idx="13" hasCustomPrompt="1"/>
          </p:nvPr>
        </p:nvSpPr>
        <p:spPr>
          <a:xfrm>
            <a:off x="1230082" y="5494345"/>
            <a:ext cx="2743200" cy="265176"/>
          </a:xfrm>
        </p:spPr>
        <p:txBody>
          <a:bodyPr lIns="91440" tIns="45720" rIns="91440" bIns="45720"/>
          <a:lstStyle>
            <a:lvl1pPr>
              <a:defRPr sz="11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#Session ID</a:t>
            </a:r>
          </a:p>
        </p:txBody>
      </p:sp>
      <p:grpSp>
        <p:nvGrpSpPr>
          <p:cNvPr id="9" name="Group 8">
            <a:extLst>
              <a:ext uri="{FF2B5EF4-FFF2-40B4-BE49-F238E27FC236}">
                <a16:creationId xmlns:a16="http://schemas.microsoft.com/office/drawing/2014/main" id="{6FCFE09E-4BAB-410D-8839-7F55AE6C5F73}"/>
              </a:ext>
            </a:extLst>
          </p:cNvPr>
          <p:cNvGrpSpPr/>
          <p:nvPr userDrawn="1"/>
        </p:nvGrpSpPr>
        <p:grpSpPr>
          <a:xfrm>
            <a:off x="608012" y="6445106"/>
            <a:ext cx="1184397" cy="186690"/>
            <a:chOff x="863272" y="6563918"/>
            <a:chExt cx="861082" cy="135727"/>
          </a:xfrm>
          <a:solidFill>
            <a:srgbClr val="000000"/>
          </a:solidFill>
        </p:grpSpPr>
        <p:sp>
          <p:nvSpPr>
            <p:cNvPr id="10" name="Freeform 6">
              <a:extLst>
                <a:ext uri="{FF2B5EF4-FFF2-40B4-BE49-F238E27FC236}">
                  <a16:creationId xmlns:a16="http://schemas.microsoft.com/office/drawing/2014/main" id="{25DEEA5A-3FD1-4B13-B0F8-6C265D9DC8BE}"/>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1" name="Freeform 7">
              <a:extLst>
                <a:ext uri="{FF2B5EF4-FFF2-40B4-BE49-F238E27FC236}">
                  <a16:creationId xmlns:a16="http://schemas.microsoft.com/office/drawing/2014/main" id="{F5656BF0-23A2-4D02-B6D0-CBE386A1E43A}"/>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2" name="Freeform 8">
              <a:extLst>
                <a:ext uri="{FF2B5EF4-FFF2-40B4-BE49-F238E27FC236}">
                  <a16:creationId xmlns:a16="http://schemas.microsoft.com/office/drawing/2014/main" id="{4D82AE93-B9CC-418E-8DA9-1DF11556915C}"/>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3" name="Freeform 9">
              <a:extLst>
                <a:ext uri="{FF2B5EF4-FFF2-40B4-BE49-F238E27FC236}">
                  <a16:creationId xmlns:a16="http://schemas.microsoft.com/office/drawing/2014/main" id="{7F282F98-6A70-42EB-8ACF-064939FCE3FA}"/>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4" name="Freeform 10">
              <a:extLst>
                <a:ext uri="{FF2B5EF4-FFF2-40B4-BE49-F238E27FC236}">
                  <a16:creationId xmlns:a16="http://schemas.microsoft.com/office/drawing/2014/main" id="{5F0C44B4-2D48-4CB5-B49F-D20B0D1D9EF0}"/>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7" name="Freeform 11">
              <a:extLst>
                <a:ext uri="{FF2B5EF4-FFF2-40B4-BE49-F238E27FC236}">
                  <a16:creationId xmlns:a16="http://schemas.microsoft.com/office/drawing/2014/main" id="{4D0E98FA-CD6E-4A26-B96B-01235504CFF8}"/>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8" name="Freeform 12">
              <a:extLst>
                <a:ext uri="{FF2B5EF4-FFF2-40B4-BE49-F238E27FC236}">
                  <a16:creationId xmlns:a16="http://schemas.microsoft.com/office/drawing/2014/main" id="{92331649-57B7-4CBF-8F81-657DF6830A68}"/>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Tree>
    <p:extLst>
      <p:ext uri="{BB962C8B-B14F-4D97-AF65-F5344CB8AC3E}">
        <p14:creationId xmlns:p14="http://schemas.microsoft.com/office/powerpoint/2010/main" val="4247509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108" y="938794"/>
            <a:ext cx="6427626" cy="1229360"/>
          </a:xfrm>
        </p:spPr>
        <p:txBody>
          <a:bodyPr wrap="square" anchor="b"/>
          <a:lstStyle>
            <a:lvl1pPr algn="l">
              <a:defRPr sz="3600" b="0" cap="none" baseline="0">
                <a:solidFill>
                  <a:schemeClr val="accent2"/>
                </a:solidFill>
              </a:defRPr>
            </a:lvl1pPr>
          </a:lstStyle>
          <a:p>
            <a:r>
              <a:rPr lang="en-US"/>
              <a:t>Click to Add Text</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2966" y="2270788"/>
            <a:ext cx="6408402" cy="700882"/>
          </a:xfrm>
        </p:spPr>
        <p:txBody>
          <a:bodyPr/>
          <a:lstStyle>
            <a:lvl1pPr marL="0" indent="0" algn="l">
              <a:buNone/>
              <a:defRPr sz="2400">
                <a:solidFill>
                  <a:schemeClr val="accent4"/>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sp>
        <p:nvSpPr>
          <p:cNvPr id="14" name="TextBox 13">
            <a:extLst>
              <a:ext uri="{FF2B5EF4-FFF2-40B4-BE49-F238E27FC236}">
                <a16:creationId xmlns:a16="http://schemas.microsoft.com/office/drawing/2014/main" id="{3E46B5F2-170B-43F3-865D-92F5CD3F3546}"/>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grpSp>
        <p:nvGrpSpPr>
          <p:cNvPr id="17" name="Group 16">
            <a:extLst>
              <a:ext uri="{FF2B5EF4-FFF2-40B4-BE49-F238E27FC236}">
                <a16:creationId xmlns:a16="http://schemas.microsoft.com/office/drawing/2014/main" id="{F062DFBC-6461-46E5-9A65-C2BA6B55FAA7}"/>
              </a:ext>
            </a:extLst>
          </p:cNvPr>
          <p:cNvGrpSpPr/>
          <p:nvPr userDrawn="1"/>
        </p:nvGrpSpPr>
        <p:grpSpPr>
          <a:xfrm>
            <a:off x="608012" y="6445106"/>
            <a:ext cx="1184397" cy="186690"/>
            <a:chOff x="863272" y="6563918"/>
            <a:chExt cx="861082" cy="135727"/>
          </a:xfrm>
          <a:solidFill>
            <a:schemeClr val="bg1"/>
          </a:solidFill>
        </p:grpSpPr>
        <p:sp>
          <p:nvSpPr>
            <p:cNvPr id="18" name="Freeform 6">
              <a:extLst>
                <a:ext uri="{FF2B5EF4-FFF2-40B4-BE49-F238E27FC236}">
                  <a16:creationId xmlns:a16="http://schemas.microsoft.com/office/drawing/2014/main" id="{1067657A-03A1-4F4F-AD0D-A5B15521E89E}"/>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9" name="Freeform 7">
              <a:extLst>
                <a:ext uri="{FF2B5EF4-FFF2-40B4-BE49-F238E27FC236}">
                  <a16:creationId xmlns:a16="http://schemas.microsoft.com/office/drawing/2014/main" id="{03F0FBFF-D44D-482A-B547-D551EA5D3C25}"/>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0" name="Freeform 8">
              <a:extLst>
                <a:ext uri="{FF2B5EF4-FFF2-40B4-BE49-F238E27FC236}">
                  <a16:creationId xmlns:a16="http://schemas.microsoft.com/office/drawing/2014/main" id="{9A9535C7-EA42-4FC0-BF2F-9F86B58ECC7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9">
              <a:extLst>
                <a:ext uri="{FF2B5EF4-FFF2-40B4-BE49-F238E27FC236}">
                  <a16:creationId xmlns:a16="http://schemas.microsoft.com/office/drawing/2014/main" id="{E775250D-8931-4334-BAE4-BDDB0695417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10">
              <a:extLst>
                <a:ext uri="{FF2B5EF4-FFF2-40B4-BE49-F238E27FC236}">
                  <a16:creationId xmlns:a16="http://schemas.microsoft.com/office/drawing/2014/main" id="{46FFD602-6135-4BEE-BB2A-C867FBE1FFC0}"/>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11">
              <a:extLst>
                <a:ext uri="{FF2B5EF4-FFF2-40B4-BE49-F238E27FC236}">
                  <a16:creationId xmlns:a16="http://schemas.microsoft.com/office/drawing/2014/main" id="{14A9D646-E9F0-4A52-BD9E-F04121BF45F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2">
              <a:extLst>
                <a:ext uri="{FF2B5EF4-FFF2-40B4-BE49-F238E27FC236}">
                  <a16:creationId xmlns:a16="http://schemas.microsoft.com/office/drawing/2014/main" id="{A919FBF8-B563-4387-B270-79EB182CF757}"/>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5" name="TextBox 24">
            <a:extLst>
              <a:ext uri="{FF2B5EF4-FFF2-40B4-BE49-F238E27FC236}">
                <a16:creationId xmlns:a16="http://schemas.microsoft.com/office/drawing/2014/main" id="{5B407C40-A805-4838-8B00-1B2AAC94FDCD}"/>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©2019 VMware, Inc.</a:t>
            </a:r>
          </a:p>
        </p:txBody>
      </p:sp>
      <p:sp>
        <p:nvSpPr>
          <p:cNvPr id="36" name="Freeform: Shape 35">
            <a:extLst>
              <a:ext uri="{FF2B5EF4-FFF2-40B4-BE49-F238E27FC236}">
                <a16:creationId xmlns:a16="http://schemas.microsoft.com/office/drawing/2014/main" id="{9428A741-FAD5-4234-862D-6AB7431CF1B6}"/>
              </a:ext>
            </a:extLst>
          </p:cNvPr>
          <p:cNvSpPr/>
          <p:nvPr userDrawn="1"/>
        </p:nvSpPr>
        <p:spPr>
          <a:xfrm rot="2700000">
            <a:off x="7247491" y="-1003602"/>
            <a:ext cx="3505682" cy="10673146"/>
          </a:xfrm>
          <a:custGeom>
            <a:avLst/>
            <a:gdLst>
              <a:gd name="connsiteX0" fmla="*/ 0 w 3505682"/>
              <a:gd name="connsiteY0" fmla="*/ 925479 h 10673146"/>
              <a:gd name="connsiteX1" fmla="*/ 925478 w 3505682"/>
              <a:gd name="connsiteY1" fmla="*/ 0 h 10673146"/>
              <a:gd name="connsiteX2" fmla="*/ 3505682 w 3505682"/>
              <a:gd name="connsiteY2" fmla="*/ 2580205 h 10673146"/>
              <a:gd name="connsiteX3" fmla="*/ 3505682 w 3505682"/>
              <a:gd name="connsiteY3" fmla="*/ 7167464 h 10673146"/>
              <a:gd name="connsiteX4" fmla="*/ 0 w 3505682"/>
              <a:gd name="connsiteY4" fmla="*/ 10673146 h 10673146"/>
              <a:gd name="connsiteX5" fmla="*/ 0 w 3505682"/>
              <a:gd name="connsiteY5" fmla="*/ 925479 h 1067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682" h="10673146">
                <a:moveTo>
                  <a:pt x="0" y="925479"/>
                </a:moveTo>
                <a:lnTo>
                  <a:pt x="925478" y="0"/>
                </a:lnTo>
                <a:lnTo>
                  <a:pt x="3505682" y="2580205"/>
                </a:lnTo>
                <a:lnTo>
                  <a:pt x="3505682" y="7167464"/>
                </a:lnTo>
                <a:lnTo>
                  <a:pt x="0" y="10673146"/>
                </a:lnTo>
                <a:lnTo>
                  <a:pt x="0" y="925479"/>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51" name="Freeform: Shape 50">
            <a:extLst>
              <a:ext uri="{FF2B5EF4-FFF2-40B4-BE49-F238E27FC236}">
                <a16:creationId xmlns:a16="http://schemas.microsoft.com/office/drawing/2014/main" id="{8D3A6683-B1EA-4507-96A9-030793602B44}"/>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94000">
                <a:schemeClr val="bg1"/>
              </a:gs>
              <a:gs pos="16000">
                <a:schemeClr val="accent4"/>
              </a:gs>
              <a:gs pos="76000">
                <a:schemeClr val="bg1">
                  <a:alpha val="91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393334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 – Plu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108" y="938794"/>
            <a:ext cx="6427626" cy="1229360"/>
          </a:xfrm>
        </p:spPr>
        <p:txBody>
          <a:bodyPr wrap="square" anchor="b"/>
          <a:lstStyle>
            <a:lvl1pPr algn="l">
              <a:defRPr sz="3600" b="0" cap="none" baseline="0">
                <a:solidFill>
                  <a:schemeClr val="accent2"/>
                </a:solidFill>
              </a:defRPr>
            </a:lvl1pPr>
          </a:lstStyle>
          <a:p>
            <a:r>
              <a:rPr lang="en-US"/>
              <a:t>Click to Add Text</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sp>
        <p:nvSpPr>
          <p:cNvPr id="14" name="TextBox 13">
            <a:extLst>
              <a:ext uri="{FF2B5EF4-FFF2-40B4-BE49-F238E27FC236}">
                <a16:creationId xmlns:a16="http://schemas.microsoft.com/office/drawing/2014/main" id="{3E46B5F2-170B-43F3-865D-92F5CD3F3546}"/>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grpSp>
        <p:nvGrpSpPr>
          <p:cNvPr id="17" name="Group 16">
            <a:extLst>
              <a:ext uri="{FF2B5EF4-FFF2-40B4-BE49-F238E27FC236}">
                <a16:creationId xmlns:a16="http://schemas.microsoft.com/office/drawing/2014/main" id="{F062DFBC-6461-46E5-9A65-C2BA6B55FAA7}"/>
              </a:ext>
            </a:extLst>
          </p:cNvPr>
          <p:cNvGrpSpPr/>
          <p:nvPr userDrawn="1"/>
        </p:nvGrpSpPr>
        <p:grpSpPr>
          <a:xfrm>
            <a:off x="608012" y="6445106"/>
            <a:ext cx="1184397" cy="186690"/>
            <a:chOff x="863272" y="6563918"/>
            <a:chExt cx="861082" cy="135727"/>
          </a:xfrm>
          <a:solidFill>
            <a:schemeClr val="bg1"/>
          </a:solidFill>
        </p:grpSpPr>
        <p:sp>
          <p:nvSpPr>
            <p:cNvPr id="18" name="Freeform 6">
              <a:extLst>
                <a:ext uri="{FF2B5EF4-FFF2-40B4-BE49-F238E27FC236}">
                  <a16:creationId xmlns:a16="http://schemas.microsoft.com/office/drawing/2014/main" id="{1067657A-03A1-4F4F-AD0D-A5B15521E89E}"/>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9" name="Freeform 7">
              <a:extLst>
                <a:ext uri="{FF2B5EF4-FFF2-40B4-BE49-F238E27FC236}">
                  <a16:creationId xmlns:a16="http://schemas.microsoft.com/office/drawing/2014/main" id="{03F0FBFF-D44D-482A-B547-D551EA5D3C25}"/>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0" name="Freeform 8">
              <a:extLst>
                <a:ext uri="{FF2B5EF4-FFF2-40B4-BE49-F238E27FC236}">
                  <a16:creationId xmlns:a16="http://schemas.microsoft.com/office/drawing/2014/main" id="{9A9535C7-EA42-4FC0-BF2F-9F86B58ECC7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9">
              <a:extLst>
                <a:ext uri="{FF2B5EF4-FFF2-40B4-BE49-F238E27FC236}">
                  <a16:creationId xmlns:a16="http://schemas.microsoft.com/office/drawing/2014/main" id="{E775250D-8931-4334-BAE4-BDDB0695417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10">
              <a:extLst>
                <a:ext uri="{FF2B5EF4-FFF2-40B4-BE49-F238E27FC236}">
                  <a16:creationId xmlns:a16="http://schemas.microsoft.com/office/drawing/2014/main" id="{46FFD602-6135-4BEE-BB2A-C867FBE1FFC0}"/>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11">
              <a:extLst>
                <a:ext uri="{FF2B5EF4-FFF2-40B4-BE49-F238E27FC236}">
                  <a16:creationId xmlns:a16="http://schemas.microsoft.com/office/drawing/2014/main" id="{14A9D646-E9F0-4A52-BD9E-F04121BF45F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2">
              <a:extLst>
                <a:ext uri="{FF2B5EF4-FFF2-40B4-BE49-F238E27FC236}">
                  <a16:creationId xmlns:a16="http://schemas.microsoft.com/office/drawing/2014/main" id="{A919FBF8-B563-4387-B270-79EB182CF757}"/>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5" name="TextBox 24">
            <a:extLst>
              <a:ext uri="{FF2B5EF4-FFF2-40B4-BE49-F238E27FC236}">
                <a16:creationId xmlns:a16="http://schemas.microsoft.com/office/drawing/2014/main" id="{5B407C40-A805-4838-8B00-1B2AAC94FDCD}"/>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©2019 VMware, Inc.</a:t>
            </a:r>
          </a:p>
        </p:txBody>
      </p:sp>
      <p:sp>
        <p:nvSpPr>
          <p:cNvPr id="36" name="Freeform: Shape 35">
            <a:extLst>
              <a:ext uri="{FF2B5EF4-FFF2-40B4-BE49-F238E27FC236}">
                <a16:creationId xmlns:a16="http://schemas.microsoft.com/office/drawing/2014/main" id="{9428A741-FAD5-4234-862D-6AB7431CF1B6}"/>
              </a:ext>
            </a:extLst>
          </p:cNvPr>
          <p:cNvSpPr/>
          <p:nvPr userDrawn="1"/>
        </p:nvSpPr>
        <p:spPr>
          <a:xfrm rot="2700000">
            <a:off x="7247491" y="-1003602"/>
            <a:ext cx="3505682" cy="10673146"/>
          </a:xfrm>
          <a:custGeom>
            <a:avLst/>
            <a:gdLst>
              <a:gd name="connsiteX0" fmla="*/ 0 w 3505682"/>
              <a:gd name="connsiteY0" fmla="*/ 925479 h 10673146"/>
              <a:gd name="connsiteX1" fmla="*/ 925478 w 3505682"/>
              <a:gd name="connsiteY1" fmla="*/ 0 h 10673146"/>
              <a:gd name="connsiteX2" fmla="*/ 3505682 w 3505682"/>
              <a:gd name="connsiteY2" fmla="*/ 2580205 h 10673146"/>
              <a:gd name="connsiteX3" fmla="*/ 3505682 w 3505682"/>
              <a:gd name="connsiteY3" fmla="*/ 7167464 h 10673146"/>
              <a:gd name="connsiteX4" fmla="*/ 0 w 3505682"/>
              <a:gd name="connsiteY4" fmla="*/ 10673146 h 10673146"/>
              <a:gd name="connsiteX5" fmla="*/ 0 w 3505682"/>
              <a:gd name="connsiteY5" fmla="*/ 925479 h 1067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682" h="10673146">
                <a:moveTo>
                  <a:pt x="0" y="925479"/>
                </a:moveTo>
                <a:lnTo>
                  <a:pt x="925478" y="0"/>
                </a:lnTo>
                <a:lnTo>
                  <a:pt x="3505682" y="2580205"/>
                </a:lnTo>
                <a:lnTo>
                  <a:pt x="3505682" y="7167464"/>
                </a:lnTo>
                <a:lnTo>
                  <a:pt x="0" y="10673146"/>
                </a:lnTo>
                <a:lnTo>
                  <a:pt x="0" y="925479"/>
                </a:lnTo>
                <a:close/>
              </a:path>
            </a:pathLst>
          </a:custGeom>
          <a:gradFill>
            <a:gsLst>
              <a:gs pos="24000">
                <a:srgbClr val="7F35AB"/>
              </a:gs>
              <a:gs pos="87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51" name="Freeform: Shape 50">
            <a:extLst>
              <a:ext uri="{FF2B5EF4-FFF2-40B4-BE49-F238E27FC236}">
                <a16:creationId xmlns:a16="http://schemas.microsoft.com/office/drawing/2014/main" id="{8D3A6683-B1EA-4507-96A9-030793602B44}"/>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rgbClr val="7F35AB"/>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177008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 – Aqu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108" y="938794"/>
            <a:ext cx="6427626" cy="1229360"/>
          </a:xfrm>
        </p:spPr>
        <p:txBody>
          <a:bodyPr wrap="square" anchor="b"/>
          <a:lstStyle>
            <a:lvl1pPr algn="l">
              <a:defRPr sz="3600" b="0" cap="none" baseline="0">
                <a:solidFill>
                  <a:schemeClr val="accent2"/>
                </a:solidFill>
              </a:defRPr>
            </a:lvl1pPr>
          </a:lstStyle>
          <a:p>
            <a:r>
              <a:rPr lang="en-US"/>
              <a:t>Click to Add Text</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sp>
        <p:nvSpPr>
          <p:cNvPr id="14" name="TextBox 13">
            <a:extLst>
              <a:ext uri="{FF2B5EF4-FFF2-40B4-BE49-F238E27FC236}">
                <a16:creationId xmlns:a16="http://schemas.microsoft.com/office/drawing/2014/main" id="{3E46B5F2-170B-43F3-865D-92F5CD3F3546}"/>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grpSp>
        <p:nvGrpSpPr>
          <p:cNvPr id="17" name="Group 16">
            <a:extLst>
              <a:ext uri="{FF2B5EF4-FFF2-40B4-BE49-F238E27FC236}">
                <a16:creationId xmlns:a16="http://schemas.microsoft.com/office/drawing/2014/main" id="{F062DFBC-6461-46E5-9A65-C2BA6B55FAA7}"/>
              </a:ext>
            </a:extLst>
          </p:cNvPr>
          <p:cNvGrpSpPr/>
          <p:nvPr userDrawn="1"/>
        </p:nvGrpSpPr>
        <p:grpSpPr>
          <a:xfrm>
            <a:off x="608012" y="6445106"/>
            <a:ext cx="1184397" cy="186690"/>
            <a:chOff x="863272" y="6563918"/>
            <a:chExt cx="861082" cy="135727"/>
          </a:xfrm>
          <a:solidFill>
            <a:schemeClr val="bg1"/>
          </a:solidFill>
        </p:grpSpPr>
        <p:sp>
          <p:nvSpPr>
            <p:cNvPr id="18" name="Freeform 6">
              <a:extLst>
                <a:ext uri="{FF2B5EF4-FFF2-40B4-BE49-F238E27FC236}">
                  <a16:creationId xmlns:a16="http://schemas.microsoft.com/office/drawing/2014/main" id="{1067657A-03A1-4F4F-AD0D-A5B15521E89E}"/>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9" name="Freeform 7">
              <a:extLst>
                <a:ext uri="{FF2B5EF4-FFF2-40B4-BE49-F238E27FC236}">
                  <a16:creationId xmlns:a16="http://schemas.microsoft.com/office/drawing/2014/main" id="{03F0FBFF-D44D-482A-B547-D551EA5D3C25}"/>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0" name="Freeform 8">
              <a:extLst>
                <a:ext uri="{FF2B5EF4-FFF2-40B4-BE49-F238E27FC236}">
                  <a16:creationId xmlns:a16="http://schemas.microsoft.com/office/drawing/2014/main" id="{9A9535C7-EA42-4FC0-BF2F-9F86B58ECC7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9">
              <a:extLst>
                <a:ext uri="{FF2B5EF4-FFF2-40B4-BE49-F238E27FC236}">
                  <a16:creationId xmlns:a16="http://schemas.microsoft.com/office/drawing/2014/main" id="{E775250D-8931-4334-BAE4-BDDB0695417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10">
              <a:extLst>
                <a:ext uri="{FF2B5EF4-FFF2-40B4-BE49-F238E27FC236}">
                  <a16:creationId xmlns:a16="http://schemas.microsoft.com/office/drawing/2014/main" id="{46FFD602-6135-4BEE-BB2A-C867FBE1FFC0}"/>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11">
              <a:extLst>
                <a:ext uri="{FF2B5EF4-FFF2-40B4-BE49-F238E27FC236}">
                  <a16:creationId xmlns:a16="http://schemas.microsoft.com/office/drawing/2014/main" id="{14A9D646-E9F0-4A52-BD9E-F04121BF45F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2">
              <a:extLst>
                <a:ext uri="{FF2B5EF4-FFF2-40B4-BE49-F238E27FC236}">
                  <a16:creationId xmlns:a16="http://schemas.microsoft.com/office/drawing/2014/main" id="{A919FBF8-B563-4387-B270-79EB182CF757}"/>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5" name="TextBox 24">
            <a:extLst>
              <a:ext uri="{FF2B5EF4-FFF2-40B4-BE49-F238E27FC236}">
                <a16:creationId xmlns:a16="http://schemas.microsoft.com/office/drawing/2014/main" id="{5B407C40-A805-4838-8B00-1B2AAC94FDCD}"/>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©2019 VMware, Inc.</a:t>
            </a:r>
          </a:p>
        </p:txBody>
      </p:sp>
      <p:sp>
        <p:nvSpPr>
          <p:cNvPr id="36" name="Freeform: Shape 35">
            <a:extLst>
              <a:ext uri="{FF2B5EF4-FFF2-40B4-BE49-F238E27FC236}">
                <a16:creationId xmlns:a16="http://schemas.microsoft.com/office/drawing/2014/main" id="{9428A741-FAD5-4234-862D-6AB7431CF1B6}"/>
              </a:ext>
            </a:extLst>
          </p:cNvPr>
          <p:cNvSpPr/>
          <p:nvPr userDrawn="1"/>
        </p:nvSpPr>
        <p:spPr>
          <a:xfrm rot="2700000">
            <a:off x="7247491" y="-1003602"/>
            <a:ext cx="3505682" cy="10673146"/>
          </a:xfrm>
          <a:custGeom>
            <a:avLst/>
            <a:gdLst>
              <a:gd name="connsiteX0" fmla="*/ 0 w 3505682"/>
              <a:gd name="connsiteY0" fmla="*/ 925479 h 10673146"/>
              <a:gd name="connsiteX1" fmla="*/ 925478 w 3505682"/>
              <a:gd name="connsiteY1" fmla="*/ 0 h 10673146"/>
              <a:gd name="connsiteX2" fmla="*/ 3505682 w 3505682"/>
              <a:gd name="connsiteY2" fmla="*/ 2580205 h 10673146"/>
              <a:gd name="connsiteX3" fmla="*/ 3505682 w 3505682"/>
              <a:gd name="connsiteY3" fmla="*/ 7167464 h 10673146"/>
              <a:gd name="connsiteX4" fmla="*/ 0 w 3505682"/>
              <a:gd name="connsiteY4" fmla="*/ 10673146 h 10673146"/>
              <a:gd name="connsiteX5" fmla="*/ 0 w 3505682"/>
              <a:gd name="connsiteY5" fmla="*/ 925479 h 1067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682" h="10673146">
                <a:moveTo>
                  <a:pt x="0" y="925479"/>
                </a:moveTo>
                <a:lnTo>
                  <a:pt x="925478" y="0"/>
                </a:lnTo>
                <a:lnTo>
                  <a:pt x="3505682" y="2580205"/>
                </a:lnTo>
                <a:lnTo>
                  <a:pt x="3505682" y="7167464"/>
                </a:lnTo>
                <a:lnTo>
                  <a:pt x="0" y="10673146"/>
                </a:lnTo>
                <a:lnTo>
                  <a:pt x="0" y="925479"/>
                </a:lnTo>
                <a:close/>
              </a:path>
            </a:pathLst>
          </a:custGeom>
          <a:gradFill>
            <a:gsLst>
              <a:gs pos="24000">
                <a:schemeClr val="accent3"/>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51" name="Freeform: Shape 50">
            <a:extLst>
              <a:ext uri="{FF2B5EF4-FFF2-40B4-BE49-F238E27FC236}">
                <a16:creationId xmlns:a16="http://schemas.microsoft.com/office/drawing/2014/main" id="{8D3A6683-B1EA-4507-96A9-030793602B44}"/>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4000">
                <a:schemeClr val="accent3"/>
              </a:gs>
              <a:gs pos="80511">
                <a:schemeClr val="bg1">
                  <a:alpha val="76000"/>
                </a:schemeClr>
              </a:gs>
              <a:gs pos="100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1446263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B4BC3A27-8DAD-4476-9725-CF11880123D8}"/>
              </a:ext>
            </a:extLst>
          </p:cNvPr>
          <p:cNvSpPr/>
          <p:nvPr userDrawn="1"/>
        </p:nvSpPr>
        <p:spPr>
          <a:xfrm>
            <a:off x="8943276" y="3622876"/>
            <a:ext cx="3251263"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8" name="Freeform: Shape 27">
            <a:extLst>
              <a:ext uri="{FF2B5EF4-FFF2-40B4-BE49-F238E27FC236}">
                <a16:creationId xmlns:a16="http://schemas.microsoft.com/office/drawing/2014/main" id="{046FCD12-70AD-43E4-97A5-E350476D993C}"/>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5" name="TextBox 14">
            <a:extLst>
              <a:ext uri="{FF2B5EF4-FFF2-40B4-BE49-F238E27FC236}">
                <a16:creationId xmlns:a16="http://schemas.microsoft.com/office/drawing/2014/main" id="{7EAC21F4-620C-4207-A01D-C082619C707B}"/>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108" y="938794"/>
            <a:ext cx="6427626" cy="1229360"/>
          </a:xfrm>
        </p:spPr>
        <p:txBody>
          <a:bodyPr wrap="square" anchor="b"/>
          <a:lstStyle>
            <a:lvl1pPr algn="l">
              <a:defRPr sz="3600" b="0" cap="none" baseline="0">
                <a:solidFill>
                  <a:schemeClr val="accent2"/>
                </a:solidFill>
              </a:defRPr>
            </a:lvl1pPr>
          </a:lstStyle>
          <a:p>
            <a:r>
              <a:rPr lang="en-US"/>
              <a:t>Click to Add Text</a:t>
            </a:r>
          </a:p>
        </p:txBody>
      </p:sp>
      <p:sp>
        <p:nvSpPr>
          <p:cNvPr id="18" name="Subtitle 2">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accent4"/>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grpSp>
        <p:nvGrpSpPr>
          <p:cNvPr id="19" name="Group 18">
            <a:extLst>
              <a:ext uri="{FF2B5EF4-FFF2-40B4-BE49-F238E27FC236}">
                <a16:creationId xmlns:a16="http://schemas.microsoft.com/office/drawing/2014/main" id="{CD0EECB4-F8FF-42F6-B913-97C4F2956537}"/>
              </a:ext>
            </a:extLst>
          </p:cNvPr>
          <p:cNvGrpSpPr/>
          <p:nvPr userDrawn="1"/>
        </p:nvGrpSpPr>
        <p:grpSpPr>
          <a:xfrm>
            <a:off x="608012" y="6445106"/>
            <a:ext cx="1184397" cy="186690"/>
            <a:chOff x="863272" y="6563918"/>
            <a:chExt cx="861082" cy="135727"/>
          </a:xfrm>
          <a:solidFill>
            <a:schemeClr val="bg1"/>
          </a:solidFill>
        </p:grpSpPr>
        <p:sp>
          <p:nvSpPr>
            <p:cNvPr id="20" name="Freeform 6">
              <a:extLst>
                <a:ext uri="{FF2B5EF4-FFF2-40B4-BE49-F238E27FC236}">
                  <a16:creationId xmlns:a16="http://schemas.microsoft.com/office/drawing/2014/main" id="{A2743E06-9EDE-42AB-954B-24AD2E0EDE3D}"/>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7">
              <a:extLst>
                <a:ext uri="{FF2B5EF4-FFF2-40B4-BE49-F238E27FC236}">
                  <a16:creationId xmlns:a16="http://schemas.microsoft.com/office/drawing/2014/main" id="{F727B63B-9DDF-4464-B305-91E2F1F53A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8">
              <a:extLst>
                <a:ext uri="{FF2B5EF4-FFF2-40B4-BE49-F238E27FC236}">
                  <a16:creationId xmlns:a16="http://schemas.microsoft.com/office/drawing/2014/main" id="{BE99358C-EF1D-4887-8E23-C6B6EFECC05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9">
              <a:extLst>
                <a:ext uri="{FF2B5EF4-FFF2-40B4-BE49-F238E27FC236}">
                  <a16:creationId xmlns:a16="http://schemas.microsoft.com/office/drawing/2014/main" id="{AB115210-A643-4048-8CE2-AE858AA6D281}"/>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0">
              <a:extLst>
                <a:ext uri="{FF2B5EF4-FFF2-40B4-BE49-F238E27FC236}">
                  <a16:creationId xmlns:a16="http://schemas.microsoft.com/office/drawing/2014/main" id="{DADAB024-3024-4445-96A4-008D5EBBB3FD}"/>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5" name="Freeform 11">
              <a:extLst>
                <a:ext uri="{FF2B5EF4-FFF2-40B4-BE49-F238E27FC236}">
                  <a16:creationId xmlns:a16="http://schemas.microsoft.com/office/drawing/2014/main" id="{8C49FA45-007B-4A99-BFB8-737C3A292BE4}"/>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6" name="Freeform 12">
              <a:extLst>
                <a:ext uri="{FF2B5EF4-FFF2-40B4-BE49-F238E27FC236}">
                  <a16:creationId xmlns:a16="http://schemas.microsoft.com/office/drawing/2014/main" id="{6AD6968C-6030-4061-9BA9-3E345BE073BA}"/>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7" name="TextBox 26">
            <a:extLst>
              <a:ext uri="{FF2B5EF4-FFF2-40B4-BE49-F238E27FC236}">
                <a16:creationId xmlns:a16="http://schemas.microsoft.com/office/drawing/2014/main" id="{9267F80E-E3AF-43A3-AA96-C701371ACCD5}"/>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©2019 VMware, Inc.</a:t>
            </a:r>
          </a:p>
        </p:txBody>
      </p:sp>
      <p:sp>
        <p:nvSpPr>
          <p:cNvPr id="29" name="Freeform: Shape 28">
            <a:extLst>
              <a:ext uri="{FF2B5EF4-FFF2-40B4-BE49-F238E27FC236}">
                <a16:creationId xmlns:a16="http://schemas.microsoft.com/office/drawing/2014/main" id="{C7F4685D-9D09-447C-9352-68EBB79D3FB6}"/>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0">
                <a:schemeClr val="accent4">
                  <a:alpha val="64000"/>
                </a:schemeClr>
              </a:gs>
              <a:gs pos="83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230078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hoto – Plu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046FCD12-70AD-43E4-97A5-E350476D993C}"/>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108" y="938794"/>
            <a:ext cx="6427626" cy="1229360"/>
          </a:xfrm>
        </p:spPr>
        <p:txBody>
          <a:bodyPr wrap="square" anchor="b"/>
          <a:lstStyle>
            <a:lvl1pPr algn="l">
              <a:defRPr sz="3600" b="0" cap="none" baseline="0">
                <a:solidFill>
                  <a:schemeClr val="accent2"/>
                </a:solidFill>
              </a:defRPr>
            </a:lvl1pPr>
          </a:lstStyle>
          <a:p>
            <a:r>
              <a:rPr lang="en-US"/>
              <a:t>Click to Add Text</a:t>
            </a:r>
          </a:p>
        </p:txBody>
      </p:sp>
      <p:sp>
        <p:nvSpPr>
          <p:cNvPr id="18" name="Subtitle 2">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grpSp>
        <p:nvGrpSpPr>
          <p:cNvPr id="19" name="Group 18">
            <a:extLst>
              <a:ext uri="{FF2B5EF4-FFF2-40B4-BE49-F238E27FC236}">
                <a16:creationId xmlns:a16="http://schemas.microsoft.com/office/drawing/2014/main" id="{CD0EECB4-F8FF-42F6-B913-97C4F2956537}"/>
              </a:ext>
            </a:extLst>
          </p:cNvPr>
          <p:cNvGrpSpPr/>
          <p:nvPr userDrawn="1"/>
        </p:nvGrpSpPr>
        <p:grpSpPr>
          <a:xfrm>
            <a:off x="608012" y="6445106"/>
            <a:ext cx="1184397" cy="186690"/>
            <a:chOff x="863272" y="6563918"/>
            <a:chExt cx="861082" cy="135727"/>
          </a:xfrm>
          <a:solidFill>
            <a:schemeClr val="bg1"/>
          </a:solidFill>
        </p:grpSpPr>
        <p:sp>
          <p:nvSpPr>
            <p:cNvPr id="20" name="Freeform 6">
              <a:extLst>
                <a:ext uri="{FF2B5EF4-FFF2-40B4-BE49-F238E27FC236}">
                  <a16:creationId xmlns:a16="http://schemas.microsoft.com/office/drawing/2014/main" id="{A2743E06-9EDE-42AB-954B-24AD2E0EDE3D}"/>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7">
              <a:extLst>
                <a:ext uri="{FF2B5EF4-FFF2-40B4-BE49-F238E27FC236}">
                  <a16:creationId xmlns:a16="http://schemas.microsoft.com/office/drawing/2014/main" id="{F727B63B-9DDF-4464-B305-91E2F1F53A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8">
              <a:extLst>
                <a:ext uri="{FF2B5EF4-FFF2-40B4-BE49-F238E27FC236}">
                  <a16:creationId xmlns:a16="http://schemas.microsoft.com/office/drawing/2014/main" id="{BE99358C-EF1D-4887-8E23-C6B6EFECC05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9">
              <a:extLst>
                <a:ext uri="{FF2B5EF4-FFF2-40B4-BE49-F238E27FC236}">
                  <a16:creationId xmlns:a16="http://schemas.microsoft.com/office/drawing/2014/main" id="{AB115210-A643-4048-8CE2-AE858AA6D281}"/>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0">
              <a:extLst>
                <a:ext uri="{FF2B5EF4-FFF2-40B4-BE49-F238E27FC236}">
                  <a16:creationId xmlns:a16="http://schemas.microsoft.com/office/drawing/2014/main" id="{DADAB024-3024-4445-96A4-008D5EBBB3FD}"/>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5" name="Freeform 11">
              <a:extLst>
                <a:ext uri="{FF2B5EF4-FFF2-40B4-BE49-F238E27FC236}">
                  <a16:creationId xmlns:a16="http://schemas.microsoft.com/office/drawing/2014/main" id="{8C49FA45-007B-4A99-BFB8-737C3A292BE4}"/>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6" name="Freeform 12">
              <a:extLst>
                <a:ext uri="{FF2B5EF4-FFF2-40B4-BE49-F238E27FC236}">
                  <a16:creationId xmlns:a16="http://schemas.microsoft.com/office/drawing/2014/main" id="{6AD6968C-6030-4061-9BA9-3E345BE073BA}"/>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7" name="TextBox 26">
            <a:extLst>
              <a:ext uri="{FF2B5EF4-FFF2-40B4-BE49-F238E27FC236}">
                <a16:creationId xmlns:a16="http://schemas.microsoft.com/office/drawing/2014/main" id="{9267F80E-E3AF-43A3-AA96-C701371ACCD5}"/>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©2019 VMware, Inc.</a:t>
            </a:r>
          </a:p>
        </p:txBody>
      </p:sp>
      <p:sp>
        <p:nvSpPr>
          <p:cNvPr id="16" name="Isosceles Triangle 15">
            <a:extLst>
              <a:ext uri="{FF2B5EF4-FFF2-40B4-BE49-F238E27FC236}">
                <a16:creationId xmlns:a16="http://schemas.microsoft.com/office/drawing/2014/main" id="{1B9CF672-C886-4A4A-B8C7-6054BDA7C6F8}"/>
              </a:ext>
            </a:extLst>
          </p:cNvPr>
          <p:cNvSpPr/>
          <p:nvPr userDrawn="1"/>
        </p:nvSpPr>
        <p:spPr>
          <a:xfrm>
            <a:off x="8943276" y="3622876"/>
            <a:ext cx="3251263"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9" name="Freeform: Shape 28">
            <a:extLst>
              <a:ext uri="{FF2B5EF4-FFF2-40B4-BE49-F238E27FC236}">
                <a16:creationId xmlns:a16="http://schemas.microsoft.com/office/drawing/2014/main" id="{279CBF5F-64CA-43B4-BB06-18EC3F20B58A}"/>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rgbClr val="7F35AB">
                  <a:alpha val="57000"/>
                </a:srgbClr>
              </a:gs>
              <a:gs pos="87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15" name="TextBox 14">
            <a:extLst>
              <a:ext uri="{FF2B5EF4-FFF2-40B4-BE49-F238E27FC236}">
                <a16:creationId xmlns:a16="http://schemas.microsoft.com/office/drawing/2014/main" id="{7EAC21F4-620C-4207-A01D-C082619C707B}"/>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spTree>
    <p:extLst>
      <p:ext uri="{BB962C8B-B14F-4D97-AF65-F5344CB8AC3E}">
        <p14:creationId xmlns:p14="http://schemas.microsoft.com/office/powerpoint/2010/main" val="4172234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hoto – Aqu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Isosceles Triangle 15">
            <a:extLst>
              <a:ext uri="{FF2B5EF4-FFF2-40B4-BE49-F238E27FC236}">
                <a16:creationId xmlns:a16="http://schemas.microsoft.com/office/drawing/2014/main" id="{3782B963-3DE7-4086-92ED-CD92BCC38428}"/>
              </a:ext>
            </a:extLst>
          </p:cNvPr>
          <p:cNvSpPr/>
          <p:nvPr userDrawn="1"/>
        </p:nvSpPr>
        <p:spPr>
          <a:xfrm>
            <a:off x="8943276" y="3622876"/>
            <a:ext cx="3251263"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9" name="Freeform: Shape 28">
            <a:extLst>
              <a:ext uri="{FF2B5EF4-FFF2-40B4-BE49-F238E27FC236}">
                <a16:creationId xmlns:a16="http://schemas.microsoft.com/office/drawing/2014/main" id="{B634BC28-ECEA-4006-A436-B22F54417FE9}"/>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accent3">
                  <a:alpha val="40000"/>
                </a:schemeClr>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8" name="Freeform: Shape 27">
            <a:extLst>
              <a:ext uri="{FF2B5EF4-FFF2-40B4-BE49-F238E27FC236}">
                <a16:creationId xmlns:a16="http://schemas.microsoft.com/office/drawing/2014/main" id="{046FCD12-70AD-43E4-97A5-E350476D993C}"/>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5" name="TextBox 14">
            <a:extLst>
              <a:ext uri="{FF2B5EF4-FFF2-40B4-BE49-F238E27FC236}">
                <a16:creationId xmlns:a16="http://schemas.microsoft.com/office/drawing/2014/main" id="{7EAC21F4-620C-4207-A01D-C082619C707B}"/>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108" y="938794"/>
            <a:ext cx="6427626" cy="1229360"/>
          </a:xfrm>
        </p:spPr>
        <p:txBody>
          <a:bodyPr wrap="square" anchor="b"/>
          <a:lstStyle>
            <a:lvl1pPr algn="l">
              <a:defRPr sz="3600" b="0" cap="none" baseline="0">
                <a:solidFill>
                  <a:schemeClr val="accent2"/>
                </a:solidFill>
              </a:defRPr>
            </a:lvl1pPr>
          </a:lstStyle>
          <a:p>
            <a:r>
              <a:rPr lang="en-US"/>
              <a:t>Click to Add Text</a:t>
            </a:r>
          </a:p>
        </p:txBody>
      </p:sp>
      <p:sp>
        <p:nvSpPr>
          <p:cNvPr id="18" name="Subtitle 2">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grpSp>
        <p:nvGrpSpPr>
          <p:cNvPr id="19" name="Group 18">
            <a:extLst>
              <a:ext uri="{FF2B5EF4-FFF2-40B4-BE49-F238E27FC236}">
                <a16:creationId xmlns:a16="http://schemas.microsoft.com/office/drawing/2014/main" id="{CD0EECB4-F8FF-42F6-B913-97C4F2956537}"/>
              </a:ext>
            </a:extLst>
          </p:cNvPr>
          <p:cNvGrpSpPr/>
          <p:nvPr userDrawn="1"/>
        </p:nvGrpSpPr>
        <p:grpSpPr>
          <a:xfrm>
            <a:off x="608012" y="6445106"/>
            <a:ext cx="1184397" cy="186690"/>
            <a:chOff x="863272" y="6563918"/>
            <a:chExt cx="861082" cy="135727"/>
          </a:xfrm>
          <a:solidFill>
            <a:schemeClr val="bg1"/>
          </a:solidFill>
        </p:grpSpPr>
        <p:sp>
          <p:nvSpPr>
            <p:cNvPr id="20" name="Freeform 6">
              <a:extLst>
                <a:ext uri="{FF2B5EF4-FFF2-40B4-BE49-F238E27FC236}">
                  <a16:creationId xmlns:a16="http://schemas.microsoft.com/office/drawing/2014/main" id="{A2743E06-9EDE-42AB-954B-24AD2E0EDE3D}"/>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7">
              <a:extLst>
                <a:ext uri="{FF2B5EF4-FFF2-40B4-BE49-F238E27FC236}">
                  <a16:creationId xmlns:a16="http://schemas.microsoft.com/office/drawing/2014/main" id="{F727B63B-9DDF-4464-B305-91E2F1F53A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8">
              <a:extLst>
                <a:ext uri="{FF2B5EF4-FFF2-40B4-BE49-F238E27FC236}">
                  <a16:creationId xmlns:a16="http://schemas.microsoft.com/office/drawing/2014/main" id="{BE99358C-EF1D-4887-8E23-C6B6EFECC05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9">
              <a:extLst>
                <a:ext uri="{FF2B5EF4-FFF2-40B4-BE49-F238E27FC236}">
                  <a16:creationId xmlns:a16="http://schemas.microsoft.com/office/drawing/2014/main" id="{AB115210-A643-4048-8CE2-AE858AA6D281}"/>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0">
              <a:extLst>
                <a:ext uri="{FF2B5EF4-FFF2-40B4-BE49-F238E27FC236}">
                  <a16:creationId xmlns:a16="http://schemas.microsoft.com/office/drawing/2014/main" id="{DADAB024-3024-4445-96A4-008D5EBBB3FD}"/>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5" name="Freeform 11">
              <a:extLst>
                <a:ext uri="{FF2B5EF4-FFF2-40B4-BE49-F238E27FC236}">
                  <a16:creationId xmlns:a16="http://schemas.microsoft.com/office/drawing/2014/main" id="{8C49FA45-007B-4A99-BFB8-737C3A292BE4}"/>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6" name="Freeform 12">
              <a:extLst>
                <a:ext uri="{FF2B5EF4-FFF2-40B4-BE49-F238E27FC236}">
                  <a16:creationId xmlns:a16="http://schemas.microsoft.com/office/drawing/2014/main" id="{6AD6968C-6030-4061-9BA9-3E345BE073BA}"/>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7" name="TextBox 26">
            <a:extLst>
              <a:ext uri="{FF2B5EF4-FFF2-40B4-BE49-F238E27FC236}">
                <a16:creationId xmlns:a16="http://schemas.microsoft.com/office/drawing/2014/main" id="{9267F80E-E3AF-43A3-AA96-C701371ACCD5}"/>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©2019 VMware, Inc.</a:t>
            </a:r>
          </a:p>
        </p:txBody>
      </p:sp>
    </p:spTree>
    <p:extLst>
      <p:ext uri="{BB962C8B-B14F-4D97-AF65-F5344CB8AC3E}">
        <p14:creationId xmlns:p14="http://schemas.microsoft.com/office/powerpoint/2010/main" val="797520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hoto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Isosceles Triangle 15">
            <a:extLst>
              <a:ext uri="{FF2B5EF4-FFF2-40B4-BE49-F238E27FC236}">
                <a16:creationId xmlns:a16="http://schemas.microsoft.com/office/drawing/2014/main" id="{77AF2AD3-F838-49C6-9DFB-93814BFCCBA6}"/>
              </a:ext>
            </a:extLst>
          </p:cNvPr>
          <p:cNvSpPr/>
          <p:nvPr userDrawn="1"/>
        </p:nvSpPr>
        <p:spPr>
          <a:xfrm>
            <a:off x="8943276" y="3622876"/>
            <a:ext cx="3251263"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9" name="Freeform: Shape 28">
            <a:extLst>
              <a:ext uri="{FF2B5EF4-FFF2-40B4-BE49-F238E27FC236}">
                <a16:creationId xmlns:a16="http://schemas.microsoft.com/office/drawing/2014/main" id="{E385DDA8-6A1A-4BC0-A877-A6124E4A0330}"/>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5900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 name="Isosceles Triangle 1">
            <a:extLst>
              <a:ext uri="{FF2B5EF4-FFF2-40B4-BE49-F238E27FC236}">
                <a16:creationId xmlns:a16="http://schemas.microsoft.com/office/drawing/2014/main" id="{B4BC3A27-8DAD-4476-9725-CF11880123D8}"/>
              </a:ext>
            </a:extLst>
          </p:cNvPr>
          <p:cNvSpPr/>
          <p:nvPr userDrawn="1"/>
        </p:nvSpPr>
        <p:spPr>
          <a:xfrm>
            <a:off x="8935656" y="3622876"/>
            <a:ext cx="3251263"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8" name="Freeform: Shape 27">
            <a:extLst>
              <a:ext uri="{FF2B5EF4-FFF2-40B4-BE49-F238E27FC236}">
                <a16:creationId xmlns:a16="http://schemas.microsoft.com/office/drawing/2014/main" id="{046FCD12-70AD-43E4-97A5-E350476D993C}"/>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5" name="TextBox 14">
            <a:extLst>
              <a:ext uri="{FF2B5EF4-FFF2-40B4-BE49-F238E27FC236}">
                <a16:creationId xmlns:a16="http://schemas.microsoft.com/office/drawing/2014/main" id="{7EAC21F4-620C-4207-A01D-C082619C707B}"/>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108" y="938794"/>
            <a:ext cx="6427626" cy="1229360"/>
          </a:xfrm>
        </p:spPr>
        <p:txBody>
          <a:bodyPr wrap="square" anchor="b"/>
          <a:lstStyle>
            <a:lvl1pPr algn="l">
              <a:defRPr sz="3600" b="0" cap="none" baseline="0">
                <a:solidFill>
                  <a:schemeClr val="accent2"/>
                </a:solidFill>
              </a:defRPr>
            </a:lvl1pPr>
          </a:lstStyle>
          <a:p>
            <a:r>
              <a:rPr lang="en-US"/>
              <a:t>Click to Add Text</a:t>
            </a:r>
          </a:p>
        </p:txBody>
      </p:sp>
      <p:sp>
        <p:nvSpPr>
          <p:cNvPr id="18" name="Subtitle 2">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grpSp>
        <p:nvGrpSpPr>
          <p:cNvPr id="19" name="Group 18">
            <a:extLst>
              <a:ext uri="{FF2B5EF4-FFF2-40B4-BE49-F238E27FC236}">
                <a16:creationId xmlns:a16="http://schemas.microsoft.com/office/drawing/2014/main" id="{CD0EECB4-F8FF-42F6-B913-97C4F2956537}"/>
              </a:ext>
            </a:extLst>
          </p:cNvPr>
          <p:cNvGrpSpPr/>
          <p:nvPr userDrawn="1"/>
        </p:nvGrpSpPr>
        <p:grpSpPr>
          <a:xfrm>
            <a:off x="608012" y="6445106"/>
            <a:ext cx="1184397" cy="186690"/>
            <a:chOff x="863272" y="6563918"/>
            <a:chExt cx="861082" cy="135727"/>
          </a:xfrm>
          <a:solidFill>
            <a:schemeClr val="bg1"/>
          </a:solidFill>
        </p:grpSpPr>
        <p:sp>
          <p:nvSpPr>
            <p:cNvPr id="20" name="Freeform 6">
              <a:extLst>
                <a:ext uri="{FF2B5EF4-FFF2-40B4-BE49-F238E27FC236}">
                  <a16:creationId xmlns:a16="http://schemas.microsoft.com/office/drawing/2014/main" id="{A2743E06-9EDE-42AB-954B-24AD2E0EDE3D}"/>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7">
              <a:extLst>
                <a:ext uri="{FF2B5EF4-FFF2-40B4-BE49-F238E27FC236}">
                  <a16:creationId xmlns:a16="http://schemas.microsoft.com/office/drawing/2014/main" id="{F727B63B-9DDF-4464-B305-91E2F1F53A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8">
              <a:extLst>
                <a:ext uri="{FF2B5EF4-FFF2-40B4-BE49-F238E27FC236}">
                  <a16:creationId xmlns:a16="http://schemas.microsoft.com/office/drawing/2014/main" id="{BE99358C-EF1D-4887-8E23-C6B6EFECC05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9">
              <a:extLst>
                <a:ext uri="{FF2B5EF4-FFF2-40B4-BE49-F238E27FC236}">
                  <a16:creationId xmlns:a16="http://schemas.microsoft.com/office/drawing/2014/main" id="{AB115210-A643-4048-8CE2-AE858AA6D281}"/>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0">
              <a:extLst>
                <a:ext uri="{FF2B5EF4-FFF2-40B4-BE49-F238E27FC236}">
                  <a16:creationId xmlns:a16="http://schemas.microsoft.com/office/drawing/2014/main" id="{DADAB024-3024-4445-96A4-008D5EBBB3FD}"/>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5" name="Freeform 11">
              <a:extLst>
                <a:ext uri="{FF2B5EF4-FFF2-40B4-BE49-F238E27FC236}">
                  <a16:creationId xmlns:a16="http://schemas.microsoft.com/office/drawing/2014/main" id="{8C49FA45-007B-4A99-BFB8-737C3A292BE4}"/>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6" name="Freeform 12">
              <a:extLst>
                <a:ext uri="{FF2B5EF4-FFF2-40B4-BE49-F238E27FC236}">
                  <a16:creationId xmlns:a16="http://schemas.microsoft.com/office/drawing/2014/main" id="{6AD6968C-6030-4061-9BA9-3E345BE073BA}"/>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7" name="TextBox 26">
            <a:extLst>
              <a:ext uri="{FF2B5EF4-FFF2-40B4-BE49-F238E27FC236}">
                <a16:creationId xmlns:a16="http://schemas.microsoft.com/office/drawing/2014/main" id="{9267F80E-E3AF-43A3-AA96-C701371ACCD5}"/>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©2019 VMware, Inc.</a:t>
            </a:r>
          </a:p>
        </p:txBody>
      </p:sp>
    </p:spTree>
    <p:extLst>
      <p:ext uri="{BB962C8B-B14F-4D97-AF65-F5344CB8AC3E}">
        <p14:creationId xmlns:p14="http://schemas.microsoft.com/office/powerpoint/2010/main" val="88262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89834265-B4D7-4504-9C1C-C962DD96E4D9}"/>
              </a:ext>
            </a:extLst>
          </p:cNvPr>
          <p:cNvSpPr/>
          <p:nvPr userDrawn="1"/>
        </p:nvSpPr>
        <p:spPr>
          <a:xfrm rot="2700000">
            <a:off x="1156507" y="-4493128"/>
            <a:ext cx="7499811" cy="13467847"/>
          </a:xfrm>
          <a:custGeom>
            <a:avLst/>
            <a:gdLst>
              <a:gd name="connsiteX0" fmla="*/ 0 w 7499811"/>
              <a:gd name="connsiteY0" fmla="*/ 7314868 h 13467847"/>
              <a:gd name="connsiteX1" fmla="*/ 7314868 w 7499811"/>
              <a:gd name="connsiteY1" fmla="*/ 0 h 13467847"/>
              <a:gd name="connsiteX2" fmla="*/ 7499811 w 7499811"/>
              <a:gd name="connsiteY2" fmla="*/ 184942 h 13467847"/>
              <a:gd name="connsiteX3" fmla="*/ 7499811 w 7499811"/>
              <a:gd name="connsiteY3" fmla="*/ 9513150 h 13467847"/>
              <a:gd name="connsiteX4" fmla="*/ 3545114 w 7499811"/>
              <a:gd name="connsiteY4" fmla="*/ 13467847 h 13467847"/>
              <a:gd name="connsiteX5" fmla="*/ 0 w 7499811"/>
              <a:gd name="connsiteY5" fmla="*/ 9922733 h 1346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9811" h="13467847">
                <a:moveTo>
                  <a:pt x="0" y="7314868"/>
                </a:moveTo>
                <a:lnTo>
                  <a:pt x="7314868" y="0"/>
                </a:lnTo>
                <a:lnTo>
                  <a:pt x="7499811" y="184942"/>
                </a:lnTo>
                <a:lnTo>
                  <a:pt x="7499811" y="9513150"/>
                </a:lnTo>
                <a:lnTo>
                  <a:pt x="3545114" y="13467847"/>
                </a:lnTo>
                <a:lnTo>
                  <a:pt x="0" y="9922733"/>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4" name="Freeform: Shape 23">
            <a:extLst>
              <a:ext uri="{FF2B5EF4-FFF2-40B4-BE49-F238E27FC236}">
                <a16:creationId xmlns:a16="http://schemas.microsoft.com/office/drawing/2014/main" id="{12F29CAF-76E7-4387-BEA8-66F482EB65A2}"/>
              </a:ext>
            </a:extLst>
          </p:cNvPr>
          <p:cNvSpPr/>
          <p:nvPr userDrawn="1"/>
        </p:nvSpPr>
        <p:spPr>
          <a:xfrm rot="2700000">
            <a:off x="7032715" y="-169135"/>
            <a:ext cx="1042026"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94000">
                <a:schemeClr val="bg1"/>
              </a:gs>
              <a:gs pos="26000">
                <a:schemeClr val="accent4"/>
              </a:gs>
              <a:gs pos="76000">
                <a:schemeClr val="bg1">
                  <a:alpha val="91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012" y="6445106"/>
            <a:ext cx="1184397" cy="186690"/>
            <a:chOff x="863272" y="6563918"/>
            <a:chExt cx="861082" cy="135727"/>
          </a:xfrm>
          <a:solidFill>
            <a:schemeClr val="bg1"/>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bg1"/>
                </a:solidFill>
                <a:latin typeface="+mj-lt"/>
                <a:ea typeface="Verdana" panose="020B0604030504040204" pitchFamily="34" charset="0"/>
                <a:cs typeface="Verdana" panose="020B0604030504040204" pitchFamily="34" charset="0"/>
              </a:rPr>
              <a:t>©2019 VMware, Inc.</a:t>
            </a:r>
          </a:p>
        </p:txBody>
      </p:sp>
      <p:sp>
        <p:nvSpPr>
          <p:cNvPr id="41" name="Picture Placeholder 184">
            <a:extLst>
              <a:ext uri="{FF2B5EF4-FFF2-40B4-BE49-F238E27FC236}">
                <a16:creationId xmlns:a16="http://schemas.microsoft.com/office/drawing/2014/main" id="{997DC603-F304-4357-BF7F-19215EB70C59}"/>
              </a:ext>
            </a:extLst>
          </p:cNvPr>
          <p:cNvSpPr>
            <a:spLocks noGrp="1"/>
          </p:cNvSpPr>
          <p:nvPr>
            <p:ph type="pic" sz="quarter" idx="14" hasCustomPrompt="1"/>
          </p:nvPr>
        </p:nvSpPr>
        <p:spPr>
          <a:xfrm>
            <a:off x="8523151" y="4619335"/>
            <a:ext cx="2740025" cy="1371600"/>
          </a:xfrm>
          <a:noFill/>
        </p:spPr>
        <p:txBody>
          <a:bodyPr anchor="ctr"/>
          <a:lstStyle>
            <a:lvl1pPr algn="ctr">
              <a:defRPr sz="2400" b="1">
                <a:solidFill>
                  <a:srgbClr val="F8981D"/>
                </a:solidFill>
              </a:defRPr>
            </a:lvl1pPr>
          </a:lstStyle>
          <a:p>
            <a:r>
              <a:rPr lang="en-US"/>
              <a:t>Click to insert logo or delete box if not needed</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bg1"/>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bg1"/>
                </a:solidFill>
              </a:defRPr>
            </a:lvl1pPr>
          </a:lstStyle>
          <a:p>
            <a:pPr lvl="0"/>
            <a:r>
              <a:rPr lang="en-US"/>
              <a:t>Source Name</a:t>
            </a:r>
          </a:p>
        </p:txBody>
      </p:sp>
    </p:spTree>
    <p:extLst>
      <p:ext uri="{BB962C8B-B14F-4D97-AF65-F5344CB8AC3E}">
        <p14:creationId xmlns:p14="http://schemas.microsoft.com/office/powerpoint/2010/main" val="3215177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Quote – Plum">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89834265-B4D7-4504-9C1C-C962DD96E4D9}"/>
              </a:ext>
            </a:extLst>
          </p:cNvPr>
          <p:cNvSpPr/>
          <p:nvPr userDrawn="1"/>
        </p:nvSpPr>
        <p:spPr>
          <a:xfrm rot="2700000">
            <a:off x="1156507" y="-4493128"/>
            <a:ext cx="7499811" cy="13467847"/>
          </a:xfrm>
          <a:custGeom>
            <a:avLst/>
            <a:gdLst>
              <a:gd name="connsiteX0" fmla="*/ 0 w 7499811"/>
              <a:gd name="connsiteY0" fmla="*/ 7314868 h 13467847"/>
              <a:gd name="connsiteX1" fmla="*/ 7314868 w 7499811"/>
              <a:gd name="connsiteY1" fmla="*/ 0 h 13467847"/>
              <a:gd name="connsiteX2" fmla="*/ 7499811 w 7499811"/>
              <a:gd name="connsiteY2" fmla="*/ 184942 h 13467847"/>
              <a:gd name="connsiteX3" fmla="*/ 7499811 w 7499811"/>
              <a:gd name="connsiteY3" fmla="*/ 9513150 h 13467847"/>
              <a:gd name="connsiteX4" fmla="*/ 3545114 w 7499811"/>
              <a:gd name="connsiteY4" fmla="*/ 13467847 h 13467847"/>
              <a:gd name="connsiteX5" fmla="*/ 0 w 7499811"/>
              <a:gd name="connsiteY5" fmla="*/ 9922733 h 1346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9811" h="13467847">
                <a:moveTo>
                  <a:pt x="0" y="7314868"/>
                </a:moveTo>
                <a:lnTo>
                  <a:pt x="7314868" y="0"/>
                </a:lnTo>
                <a:lnTo>
                  <a:pt x="7499811" y="184942"/>
                </a:lnTo>
                <a:lnTo>
                  <a:pt x="7499811" y="9513150"/>
                </a:lnTo>
                <a:lnTo>
                  <a:pt x="3545114" y="13467847"/>
                </a:lnTo>
                <a:lnTo>
                  <a:pt x="0" y="9922733"/>
                </a:lnTo>
                <a:close/>
              </a:path>
            </a:pathLst>
          </a:custGeom>
          <a:gradFill>
            <a:gsLst>
              <a:gs pos="24000">
                <a:srgbClr val="7F35AB"/>
              </a:gs>
              <a:gs pos="87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4" name="Freeform: Shape 23">
            <a:extLst>
              <a:ext uri="{FF2B5EF4-FFF2-40B4-BE49-F238E27FC236}">
                <a16:creationId xmlns:a16="http://schemas.microsoft.com/office/drawing/2014/main" id="{12F29CAF-76E7-4387-BEA8-66F482EB65A2}"/>
              </a:ext>
            </a:extLst>
          </p:cNvPr>
          <p:cNvSpPr/>
          <p:nvPr userDrawn="1"/>
        </p:nvSpPr>
        <p:spPr>
          <a:xfrm rot="2700000">
            <a:off x="7032715" y="-169135"/>
            <a:ext cx="1042026"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22000">
                <a:srgbClr val="7F35AB">
                  <a:alpha val="94000"/>
                </a:srgbClr>
              </a:gs>
              <a:gs pos="95000">
                <a:schemeClr val="bg1"/>
              </a:gs>
              <a:gs pos="77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012" y="6445106"/>
            <a:ext cx="1184397" cy="186690"/>
            <a:chOff x="863272" y="6563918"/>
            <a:chExt cx="861082" cy="135727"/>
          </a:xfrm>
          <a:solidFill>
            <a:schemeClr val="bg1"/>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bg1"/>
                </a:solidFill>
                <a:latin typeface="+mj-lt"/>
                <a:ea typeface="Verdana" panose="020B0604030504040204" pitchFamily="34" charset="0"/>
                <a:cs typeface="Verdana" panose="020B0604030504040204" pitchFamily="34" charset="0"/>
              </a:rPr>
              <a:t>©2019 VMware, Inc.</a:t>
            </a:r>
          </a:p>
        </p:txBody>
      </p:sp>
      <p:sp>
        <p:nvSpPr>
          <p:cNvPr id="41" name="Picture Placeholder 184">
            <a:extLst>
              <a:ext uri="{FF2B5EF4-FFF2-40B4-BE49-F238E27FC236}">
                <a16:creationId xmlns:a16="http://schemas.microsoft.com/office/drawing/2014/main" id="{997DC603-F304-4357-BF7F-19215EB70C59}"/>
              </a:ext>
            </a:extLst>
          </p:cNvPr>
          <p:cNvSpPr>
            <a:spLocks noGrp="1"/>
          </p:cNvSpPr>
          <p:nvPr>
            <p:ph type="pic" sz="quarter" idx="14" hasCustomPrompt="1"/>
          </p:nvPr>
        </p:nvSpPr>
        <p:spPr>
          <a:xfrm>
            <a:off x="8523151" y="4619335"/>
            <a:ext cx="2740025" cy="1371600"/>
          </a:xfrm>
          <a:noFill/>
        </p:spPr>
        <p:txBody>
          <a:bodyPr anchor="ctr"/>
          <a:lstStyle>
            <a:lvl1pPr algn="ctr">
              <a:defRPr sz="2400" b="1">
                <a:solidFill>
                  <a:srgbClr val="F8981D"/>
                </a:solidFill>
              </a:defRPr>
            </a:lvl1pPr>
          </a:lstStyle>
          <a:p>
            <a:r>
              <a:rPr lang="en-US"/>
              <a:t>Click to insert logo or delete box if not needed</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bg1"/>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bg1"/>
                </a:solidFill>
              </a:defRPr>
            </a:lvl1pPr>
          </a:lstStyle>
          <a:p>
            <a:pPr lvl="0"/>
            <a:r>
              <a:rPr lang="en-US"/>
              <a:t>Source Name</a:t>
            </a:r>
          </a:p>
        </p:txBody>
      </p:sp>
    </p:spTree>
    <p:extLst>
      <p:ext uri="{BB962C8B-B14F-4D97-AF65-F5344CB8AC3E}">
        <p14:creationId xmlns:p14="http://schemas.microsoft.com/office/powerpoint/2010/main" val="90955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Quote – Blue">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89834265-B4D7-4504-9C1C-C962DD96E4D9}"/>
              </a:ext>
            </a:extLst>
          </p:cNvPr>
          <p:cNvSpPr/>
          <p:nvPr userDrawn="1"/>
        </p:nvSpPr>
        <p:spPr>
          <a:xfrm rot="2700000">
            <a:off x="1156507" y="-4493128"/>
            <a:ext cx="7499811" cy="13467847"/>
          </a:xfrm>
          <a:custGeom>
            <a:avLst/>
            <a:gdLst>
              <a:gd name="connsiteX0" fmla="*/ 0 w 7499811"/>
              <a:gd name="connsiteY0" fmla="*/ 7314868 h 13467847"/>
              <a:gd name="connsiteX1" fmla="*/ 7314868 w 7499811"/>
              <a:gd name="connsiteY1" fmla="*/ 0 h 13467847"/>
              <a:gd name="connsiteX2" fmla="*/ 7499811 w 7499811"/>
              <a:gd name="connsiteY2" fmla="*/ 184942 h 13467847"/>
              <a:gd name="connsiteX3" fmla="*/ 7499811 w 7499811"/>
              <a:gd name="connsiteY3" fmla="*/ 9513150 h 13467847"/>
              <a:gd name="connsiteX4" fmla="*/ 3545114 w 7499811"/>
              <a:gd name="connsiteY4" fmla="*/ 13467847 h 13467847"/>
              <a:gd name="connsiteX5" fmla="*/ 0 w 7499811"/>
              <a:gd name="connsiteY5" fmla="*/ 9922733 h 1346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9811" h="13467847">
                <a:moveTo>
                  <a:pt x="0" y="7314868"/>
                </a:moveTo>
                <a:lnTo>
                  <a:pt x="7314868" y="0"/>
                </a:lnTo>
                <a:lnTo>
                  <a:pt x="7499811" y="184942"/>
                </a:lnTo>
                <a:lnTo>
                  <a:pt x="7499811" y="9513150"/>
                </a:lnTo>
                <a:lnTo>
                  <a:pt x="3545114" y="13467847"/>
                </a:lnTo>
                <a:lnTo>
                  <a:pt x="0" y="9922733"/>
                </a:lnTo>
                <a:close/>
              </a:path>
            </a:pathLst>
          </a:custGeom>
          <a:gradFill>
            <a:gsLst>
              <a:gs pos="24000">
                <a:schemeClr val="accent3"/>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4" name="Freeform: Shape 23">
            <a:extLst>
              <a:ext uri="{FF2B5EF4-FFF2-40B4-BE49-F238E27FC236}">
                <a16:creationId xmlns:a16="http://schemas.microsoft.com/office/drawing/2014/main" id="{12F29CAF-76E7-4387-BEA8-66F482EB65A2}"/>
              </a:ext>
            </a:extLst>
          </p:cNvPr>
          <p:cNvSpPr/>
          <p:nvPr userDrawn="1"/>
        </p:nvSpPr>
        <p:spPr>
          <a:xfrm rot="2700000">
            <a:off x="7032715" y="-169135"/>
            <a:ext cx="1042026"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24000">
                <a:schemeClr val="accent3"/>
              </a:gs>
              <a:gs pos="80511">
                <a:schemeClr val="bg1">
                  <a:alpha val="76000"/>
                </a:schemeClr>
              </a:gs>
              <a:gs pos="100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012" y="6445106"/>
            <a:ext cx="1184397" cy="186690"/>
            <a:chOff x="863272" y="6563918"/>
            <a:chExt cx="861082" cy="135727"/>
          </a:xfrm>
          <a:solidFill>
            <a:schemeClr val="bg1"/>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bg1"/>
                </a:solidFill>
                <a:latin typeface="+mj-lt"/>
                <a:ea typeface="Verdana" panose="020B0604030504040204" pitchFamily="34" charset="0"/>
                <a:cs typeface="Verdana" panose="020B0604030504040204" pitchFamily="34" charset="0"/>
              </a:rPr>
              <a:t>©2019 VMware, Inc.</a:t>
            </a:r>
          </a:p>
        </p:txBody>
      </p:sp>
      <p:sp>
        <p:nvSpPr>
          <p:cNvPr id="41" name="Picture Placeholder 184">
            <a:extLst>
              <a:ext uri="{FF2B5EF4-FFF2-40B4-BE49-F238E27FC236}">
                <a16:creationId xmlns:a16="http://schemas.microsoft.com/office/drawing/2014/main" id="{997DC603-F304-4357-BF7F-19215EB70C59}"/>
              </a:ext>
            </a:extLst>
          </p:cNvPr>
          <p:cNvSpPr>
            <a:spLocks noGrp="1"/>
          </p:cNvSpPr>
          <p:nvPr>
            <p:ph type="pic" sz="quarter" idx="14" hasCustomPrompt="1"/>
          </p:nvPr>
        </p:nvSpPr>
        <p:spPr>
          <a:xfrm>
            <a:off x="8523151" y="4619335"/>
            <a:ext cx="2740025" cy="1371600"/>
          </a:xfrm>
          <a:noFill/>
        </p:spPr>
        <p:txBody>
          <a:bodyPr anchor="ctr"/>
          <a:lstStyle>
            <a:lvl1pPr algn="ctr">
              <a:defRPr sz="2400" b="1">
                <a:solidFill>
                  <a:srgbClr val="F8981D"/>
                </a:solidFill>
              </a:defRPr>
            </a:lvl1pPr>
          </a:lstStyle>
          <a:p>
            <a:r>
              <a:rPr lang="en-US"/>
              <a:t>Click to insert logo or delete box if not needed</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bg1"/>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bg1"/>
                </a:solidFill>
              </a:defRPr>
            </a:lvl1pPr>
          </a:lstStyle>
          <a:p>
            <a:pPr lvl="0"/>
            <a:r>
              <a:rPr lang="en-US"/>
              <a:t>Source Name</a:t>
            </a:r>
          </a:p>
        </p:txBody>
      </p:sp>
    </p:spTree>
    <p:extLst>
      <p:ext uri="{BB962C8B-B14F-4D97-AF65-F5344CB8AC3E}">
        <p14:creationId xmlns:p14="http://schemas.microsoft.com/office/powerpoint/2010/main" val="401208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VMWorld 2019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Text Placeholder 4">
            <a:extLst>
              <a:ext uri="{FF2B5EF4-FFF2-40B4-BE49-F238E27FC236}">
                <a16:creationId xmlns:a16="http://schemas.microsoft.com/office/drawing/2014/main" id="{CCB80977-0BD2-7341-9AFB-3EACC4265BD6}"/>
              </a:ext>
            </a:extLst>
          </p:cNvPr>
          <p:cNvSpPr>
            <a:spLocks noGrp="1"/>
          </p:cNvSpPr>
          <p:nvPr>
            <p:ph type="body" sz="quarter" idx="14" hasCustomPrompt="1"/>
          </p:nvPr>
        </p:nvSpPr>
        <p:spPr>
          <a:xfrm>
            <a:off x="493605" y="1592898"/>
            <a:ext cx="2743200" cy="356616"/>
          </a:xfrm>
        </p:spPr>
        <p:txBody>
          <a:bodyPr lIns="91440" tIns="45720" rIns="91440" bIns="45720"/>
          <a:lstStyle>
            <a:lvl1pP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SESSION ID</a:t>
            </a:r>
          </a:p>
        </p:txBody>
      </p:sp>
      <p:sp>
        <p:nvSpPr>
          <p:cNvPr id="2" name="Title 1"/>
          <p:cNvSpPr>
            <a:spLocks noGrp="1"/>
          </p:cNvSpPr>
          <p:nvPr>
            <p:ph type="title" hasCustomPrompt="1"/>
          </p:nvPr>
        </p:nvSpPr>
        <p:spPr>
          <a:xfrm>
            <a:off x="551468" y="2018805"/>
            <a:ext cx="6062978" cy="2316593"/>
          </a:xfrm>
        </p:spPr>
        <p:txBody>
          <a:bodyPr wrap="square" anchor="ctr"/>
          <a:lstStyle>
            <a:lvl1pPr algn="l">
              <a:defRPr sz="3200" b="0" cap="none" baseline="0">
                <a:solidFill>
                  <a:schemeClr val="bg1"/>
                </a:solidFill>
              </a:defRPr>
            </a:lvl1pPr>
          </a:lstStyle>
          <a:p>
            <a:r>
              <a:rPr lang="en-US"/>
              <a:t>Click to Edit Master </a:t>
            </a:r>
            <a:br>
              <a:rPr lang="en-US"/>
            </a:br>
            <a:r>
              <a:rPr lang="en-US"/>
              <a:t>Title Style</a:t>
            </a:r>
          </a:p>
        </p:txBody>
      </p:sp>
      <p:sp>
        <p:nvSpPr>
          <p:cNvPr id="7" name="Text Placeholder 6">
            <a:extLst>
              <a:ext uri="{FF2B5EF4-FFF2-40B4-BE49-F238E27FC236}">
                <a16:creationId xmlns:a16="http://schemas.microsoft.com/office/drawing/2014/main" id="{DEA43E1E-B208-4DC4-9D6A-01669D00DA14}"/>
              </a:ext>
            </a:extLst>
          </p:cNvPr>
          <p:cNvSpPr>
            <a:spLocks noGrp="1"/>
          </p:cNvSpPr>
          <p:nvPr>
            <p:ph type="body" sz="quarter" idx="11" hasCustomPrompt="1"/>
          </p:nvPr>
        </p:nvSpPr>
        <p:spPr>
          <a:xfrm>
            <a:off x="551468" y="4399439"/>
            <a:ext cx="6363868" cy="693588"/>
          </a:xfrm>
        </p:spPr>
        <p:txBody>
          <a:bodyPr anchor="b"/>
          <a:lstStyle>
            <a:lvl1pPr algn="l">
              <a:buNone/>
              <a:defRPr sz="1600">
                <a:solidFill>
                  <a:schemeClr val="bg1"/>
                </a:solidFill>
              </a:defRPr>
            </a:lvl1pPr>
          </a:lstStyle>
          <a:p>
            <a:pPr lvl="0"/>
            <a:r>
              <a:rPr lang="en-US"/>
              <a:t>Author Name</a:t>
            </a: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229416F8-1B20-4892-97FA-108F191A5885}"/>
                  </a:ext>
                </a:extLst>
              </p14:cNvPr>
              <p14:cNvContentPartPr/>
              <p14:nvPr userDrawn="1"/>
            </p14:nvContentPartPr>
            <p14:xfrm>
              <a:off x="9859593" y="4881179"/>
              <a:ext cx="240" cy="240"/>
            </p14:xfrm>
          </p:contentPart>
        </mc:Choice>
        <mc:Fallback xmlns="">
          <p:pic>
            <p:nvPicPr>
              <p:cNvPr id="3" name="Ink 2">
                <a:extLst>
                  <a:ext uri="{FF2B5EF4-FFF2-40B4-BE49-F238E27FC236}">
                    <a16:creationId xmlns:a16="http://schemas.microsoft.com/office/drawing/2014/main" id="{229416F8-1B20-4892-97FA-108F191A5885}"/>
                  </a:ext>
                </a:extLst>
              </p:cNvPr>
              <p:cNvPicPr/>
              <p:nvPr/>
            </p:nvPicPr>
            <p:blipFill>
              <a:blip r:embed="rId4"/>
              <a:stretch>
                <a:fillRect/>
              </a:stretch>
            </p:blipFill>
            <p:spPr>
              <a:xfrm>
                <a:off x="9855513" y="4877099"/>
                <a:ext cx="7920" cy="7920"/>
              </a:xfrm>
              <a:prstGeom prst="rect">
                <a:avLst/>
              </a:prstGeom>
            </p:spPr>
          </p:pic>
        </mc:Fallback>
      </mc:AlternateContent>
      <p:sp>
        <p:nvSpPr>
          <p:cNvPr id="16" name="Text Placeholder 6">
            <a:extLst>
              <a:ext uri="{FF2B5EF4-FFF2-40B4-BE49-F238E27FC236}">
                <a16:creationId xmlns:a16="http://schemas.microsoft.com/office/drawing/2014/main" id="{D60E303A-ABCF-DC49-A2F6-B695B992CF16}"/>
              </a:ext>
            </a:extLst>
          </p:cNvPr>
          <p:cNvSpPr txBox="1">
            <a:spLocks/>
          </p:cNvSpPr>
          <p:nvPr userDrawn="1"/>
        </p:nvSpPr>
        <p:spPr>
          <a:xfrm>
            <a:off x="474555" y="5494345"/>
            <a:ext cx="868016" cy="265176"/>
          </a:xfrm>
          <a:prstGeom prst="rect">
            <a:avLst/>
          </a:prstGeom>
        </p:spPr>
        <p:txBody>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None/>
              <a:defRPr sz="11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r>
              <a:rPr lang="en-US"/>
              <a:t>#</a:t>
            </a:r>
            <a:r>
              <a:rPr lang="en-US" err="1"/>
              <a:t>vmworld</a:t>
            </a:r>
            <a:endParaRPr lang="en-US"/>
          </a:p>
        </p:txBody>
      </p:sp>
      <p:sp>
        <p:nvSpPr>
          <p:cNvPr id="5" name="Text Placeholder 4">
            <a:extLst>
              <a:ext uri="{FF2B5EF4-FFF2-40B4-BE49-F238E27FC236}">
                <a16:creationId xmlns:a16="http://schemas.microsoft.com/office/drawing/2014/main" id="{0457031D-4C2A-AB4B-BB71-98CDCF3B5B43}"/>
              </a:ext>
            </a:extLst>
          </p:cNvPr>
          <p:cNvSpPr>
            <a:spLocks noGrp="1"/>
          </p:cNvSpPr>
          <p:nvPr>
            <p:ph type="body" sz="quarter" idx="13" hasCustomPrompt="1"/>
          </p:nvPr>
        </p:nvSpPr>
        <p:spPr>
          <a:xfrm>
            <a:off x="1184362" y="5494345"/>
            <a:ext cx="2743200" cy="265176"/>
          </a:xfrm>
        </p:spPr>
        <p:txBody>
          <a:bodyPr lIns="91440" tIns="45720" rIns="91440" bIns="45720"/>
          <a:lstStyle>
            <a:lvl1pPr>
              <a:defRPr sz="11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#Session ID</a:t>
            </a:r>
          </a:p>
        </p:txBody>
      </p:sp>
      <p:grpSp>
        <p:nvGrpSpPr>
          <p:cNvPr id="9" name="Group 8">
            <a:extLst>
              <a:ext uri="{FF2B5EF4-FFF2-40B4-BE49-F238E27FC236}">
                <a16:creationId xmlns:a16="http://schemas.microsoft.com/office/drawing/2014/main" id="{36C1755B-D10B-4DE9-8F73-291FDE1C9EF7}"/>
              </a:ext>
            </a:extLst>
          </p:cNvPr>
          <p:cNvGrpSpPr/>
          <p:nvPr userDrawn="1"/>
        </p:nvGrpSpPr>
        <p:grpSpPr>
          <a:xfrm>
            <a:off x="608012" y="6445106"/>
            <a:ext cx="1184397" cy="186690"/>
            <a:chOff x="863272" y="6563918"/>
            <a:chExt cx="861082" cy="135727"/>
          </a:xfrm>
          <a:solidFill>
            <a:srgbClr val="000000"/>
          </a:solidFill>
        </p:grpSpPr>
        <p:sp>
          <p:nvSpPr>
            <p:cNvPr id="10" name="Freeform 6">
              <a:extLst>
                <a:ext uri="{FF2B5EF4-FFF2-40B4-BE49-F238E27FC236}">
                  <a16:creationId xmlns:a16="http://schemas.microsoft.com/office/drawing/2014/main" id="{2CB72D9A-EA84-49DA-A1E1-84EB861822BA}"/>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1" name="Freeform 7">
              <a:extLst>
                <a:ext uri="{FF2B5EF4-FFF2-40B4-BE49-F238E27FC236}">
                  <a16:creationId xmlns:a16="http://schemas.microsoft.com/office/drawing/2014/main" id="{BA317D96-7C93-4060-9FAD-6FC121493A61}"/>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2" name="Freeform 8">
              <a:extLst>
                <a:ext uri="{FF2B5EF4-FFF2-40B4-BE49-F238E27FC236}">
                  <a16:creationId xmlns:a16="http://schemas.microsoft.com/office/drawing/2014/main" id="{50F6B74A-97D0-4596-9ECB-FBAD15F831AD}"/>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3" name="Freeform 9">
              <a:extLst>
                <a:ext uri="{FF2B5EF4-FFF2-40B4-BE49-F238E27FC236}">
                  <a16:creationId xmlns:a16="http://schemas.microsoft.com/office/drawing/2014/main" id="{0B5EB084-CE3E-40BD-B3F4-CE1D64901A32}"/>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4" name="Freeform 10">
              <a:extLst>
                <a:ext uri="{FF2B5EF4-FFF2-40B4-BE49-F238E27FC236}">
                  <a16:creationId xmlns:a16="http://schemas.microsoft.com/office/drawing/2014/main" id="{775D2D8B-EE11-4E5B-9249-0EAD1B5A8BF9}"/>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7" name="Freeform 11">
              <a:extLst>
                <a:ext uri="{FF2B5EF4-FFF2-40B4-BE49-F238E27FC236}">
                  <a16:creationId xmlns:a16="http://schemas.microsoft.com/office/drawing/2014/main" id="{2DE19D4A-CAB4-44E1-92FD-C62AC267CC7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8" name="Freeform 12">
              <a:extLst>
                <a:ext uri="{FF2B5EF4-FFF2-40B4-BE49-F238E27FC236}">
                  <a16:creationId xmlns:a16="http://schemas.microsoft.com/office/drawing/2014/main" id="{8E676C2C-4534-456F-A675-951F71BB715B}"/>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Tree>
    <p:extLst>
      <p:ext uri="{BB962C8B-B14F-4D97-AF65-F5344CB8AC3E}">
        <p14:creationId xmlns:p14="http://schemas.microsoft.com/office/powerpoint/2010/main" val="258901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Quote with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AB501C1-9DF6-44B6-A147-29CFF5E96E50}"/>
              </a:ext>
            </a:extLst>
          </p:cNvPr>
          <p:cNvSpPr/>
          <p:nvPr userDrawn="1"/>
        </p:nvSpPr>
        <p:spPr>
          <a:xfrm rot="2700000">
            <a:off x="969033" y="-4049006"/>
            <a:ext cx="6293364" cy="12454818"/>
          </a:xfrm>
          <a:custGeom>
            <a:avLst/>
            <a:gdLst>
              <a:gd name="connsiteX0" fmla="*/ 0 w 6293364"/>
              <a:gd name="connsiteY0" fmla="*/ 6293364 h 12454818"/>
              <a:gd name="connsiteX1" fmla="*/ 6293364 w 6293364"/>
              <a:gd name="connsiteY1" fmla="*/ 0 h 12454818"/>
              <a:gd name="connsiteX2" fmla="*/ 6293364 w 6293364"/>
              <a:gd name="connsiteY2" fmla="*/ 9715045 h 12454818"/>
              <a:gd name="connsiteX3" fmla="*/ 3553591 w 6293364"/>
              <a:gd name="connsiteY3" fmla="*/ 12454818 h 12454818"/>
              <a:gd name="connsiteX4" fmla="*/ 0 w 6293364"/>
              <a:gd name="connsiteY4" fmla="*/ 8901227 h 124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364" h="12454818">
                <a:moveTo>
                  <a:pt x="0" y="6293364"/>
                </a:moveTo>
                <a:lnTo>
                  <a:pt x="6293364" y="0"/>
                </a:lnTo>
                <a:lnTo>
                  <a:pt x="6293364" y="9715045"/>
                </a:lnTo>
                <a:lnTo>
                  <a:pt x="3553591" y="12454818"/>
                </a:lnTo>
                <a:lnTo>
                  <a:pt x="0" y="8901227"/>
                </a:lnTo>
                <a:close/>
              </a:path>
            </a:pathLst>
          </a:custGeom>
          <a:gradFill>
            <a:gsLst>
              <a:gs pos="24000">
                <a:schemeClr val="accent4">
                  <a:alpha val="46000"/>
                </a:schemeClr>
              </a:gs>
              <a:gs pos="79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012" y="6445106"/>
            <a:ext cx="1184397" cy="186690"/>
            <a:chOff x="863272" y="6563918"/>
            <a:chExt cx="861082" cy="135727"/>
          </a:xfrm>
          <a:solidFill>
            <a:schemeClr val="bg1"/>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bg1"/>
                </a:solidFill>
                <a:latin typeface="+mj-lt"/>
                <a:ea typeface="Verdana" panose="020B0604030504040204" pitchFamily="34" charset="0"/>
                <a:cs typeface="Verdana" panose="020B0604030504040204" pitchFamily="34" charset="0"/>
              </a:rPr>
              <a:t>©2019 VMware, Inc.</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bg1"/>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bg1"/>
                </a:solidFill>
              </a:defRPr>
            </a:lvl1pPr>
          </a:lstStyle>
          <a:p>
            <a:pPr lvl="0"/>
            <a:r>
              <a:rPr lang="en-US"/>
              <a:t>Source Name</a:t>
            </a:r>
          </a:p>
        </p:txBody>
      </p:sp>
    </p:spTree>
    <p:extLst>
      <p:ext uri="{BB962C8B-B14F-4D97-AF65-F5344CB8AC3E}">
        <p14:creationId xmlns:p14="http://schemas.microsoft.com/office/powerpoint/2010/main" val="336190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Quote with Photo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AB501C1-9DF6-44B6-A147-29CFF5E96E50}"/>
              </a:ext>
            </a:extLst>
          </p:cNvPr>
          <p:cNvSpPr/>
          <p:nvPr userDrawn="1"/>
        </p:nvSpPr>
        <p:spPr>
          <a:xfrm rot="2700000">
            <a:off x="969033" y="-4049006"/>
            <a:ext cx="6293364" cy="12454818"/>
          </a:xfrm>
          <a:custGeom>
            <a:avLst/>
            <a:gdLst>
              <a:gd name="connsiteX0" fmla="*/ 0 w 6293364"/>
              <a:gd name="connsiteY0" fmla="*/ 6293364 h 12454818"/>
              <a:gd name="connsiteX1" fmla="*/ 6293364 w 6293364"/>
              <a:gd name="connsiteY1" fmla="*/ 0 h 12454818"/>
              <a:gd name="connsiteX2" fmla="*/ 6293364 w 6293364"/>
              <a:gd name="connsiteY2" fmla="*/ 9715045 h 12454818"/>
              <a:gd name="connsiteX3" fmla="*/ 3553591 w 6293364"/>
              <a:gd name="connsiteY3" fmla="*/ 12454818 h 12454818"/>
              <a:gd name="connsiteX4" fmla="*/ 0 w 6293364"/>
              <a:gd name="connsiteY4" fmla="*/ 8901227 h 124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364" h="12454818">
                <a:moveTo>
                  <a:pt x="0" y="6293364"/>
                </a:moveTo>
                <a:lnTo>
                  <a:pt x="6293364" y="0"/>
                </a:lnTo>
                <a:lnTo>
                  <a:pt x="6293364" y="9715045"/>
                </a:lnTo>
                <a:lnTo>
                  <a:pt x="3553591" y="12454818"/>
                </a:lnTo>
                <a:lnTo>
                  <a:pt x="0" y="8901227"/>
                </a:lnTo>
                <a:close/>
              </a:path>
            </a:pathLst>
          </a:custGeom>
          <a:gradFill>
            <a:gsLst>
              <a:gs pos="0">
                <a:srgbClr val="7F35AB">
                  <a:alpha val="27000"/>
                </a:srgbClr>
              </a:gs>
              <a:gs pos="82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012" y="6445106"/>
            <a:ext cx="1184397" cy="186690"/>
            <a:chOff x="863272" y="6563918"/>
            <a:chExt cx="861082" cy="135727"/>
          </a:xfrm>
          <a:solidFill>
            <a:schemeClr val="bg1"/>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bg1"/>
                </a:solidFill>
                <a:latin typeface="+mj-lt"/>
                <a:ea typeface="Verdana" panose="020B0604030504040204" pitchFamily="34" charset="0"/>
                <a:cs typeface="Verdana" panose="020B0604030504040204" pitchFamily="34" charset="0"/>
              </a:rPr>
              <a:t>©2019 VMware, Inc.</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bg1"/>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bg1"/>
                </a:solidFill>
              </a:defRPr>
            </a:lvl1pPr>
          </a:lstStyle>
          <a:p>
            <a:pPr lvl="0"/>
            <a:r>
              <a:rPr lang="en-US"/>
              <a:t>Source Name</a:t>
            </a:r>
          </a:p>
        </p:txBody>
      </p:sp>
    </p:spTree>
    <p:extLst>
      <p:ext uri="{BB962C8B-B14F-4D97-AF65-F5344CB8AC3E}">
        <p14:creationId xmlns:p14="http://schemas.microsoft.com/office/powerpoint/2010/main" val="2959863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Quote with Photo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AB501C1-9DF6-44B6-A147-29CFF5E96E50}"/>
              </a:ext>
            </a:extLst>
          </p:cNvPr>
          <p:cNvSpPr/>
          <p:nvPr userDrawn="1"/>
        </p:nvSpPr>
        <p:spPr>
          <a:xfrm rot="2700000">
            <a:off x="969033" y="-4049006"/>
            <a:ext cx="6293364" cy="12454818"/>
          </a:xfrm>
          <a:custGeom>
            <a:avLst/>
            <a:gdLst>
              <a:gd name="connsiteX0" fmla="*/ 0 w 6293364"/>
              <a:gd name="connsiteY0" fmla="*/ 6293364 h 12454818"/>
              <a:gd name="connsiteX1" fmla="*/ 6293364 w 6293364"/>
              <a:gd name="connsiteY1" fmla="*/ 0 h 12454818"/>
              <a:gd name="connsiteX2" fmla="*/ 6293364 w 6293364"/>
              <a:gd name="connsiteY2" fmla="*/ 9715045 h 12454818"/>
              <a:gd name="connsiteX3" fmla="*/ 3553591 w 6293364"/>
              <a:gd name="connsiteY3" fmla="*/ 12454818 h 12454818"/>
              <a:gd name="connsiteX4" fmla="*/ 0 w 6293364"/>
              <a:gd name="connsiteY4" fmla="*/ 8901227 h 124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364" h="12454818">
                <a:moveTo>
                  <a:pt x="0" y="6293364"/>
                </a:moveTo>
                <a:lnTo>
                  <a:pt x="6293364" y="0"/>
                </a:lnTo>
                <a:lnTo>
                  <a:pt x="6293364" y="9715045"/>
                </a:lnTo>
                <a:lnTo>
                  <a:pt x="3553591" y="12454818"/>
                </a:lnTo>
                <a:lnTo>
                  <a:pt x="0" y="8901227"/>
                </a:lnTo>
                <a:close/>
              </a:path>
            </a:pathLst>
          </a:custGeom>
          <a:gradFill>
            <a:gsLst>
              <a:gs pos="24000">
                <a:schemeClr val="accent3">
                  <a:alpha val="40000"/>
                </a:schemeClr>
              </a:gs>
              <a:gs pos="82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012" y="6445106"/>
            <a:ext cx="1184397" cy="186690"/>
            <a:chOff x="863272" y="6563918"/>
            <a:chExt cx="861082" cy="135727"/>
          </a:xfrm>
          <a:solidFill>
            <a:schemeClr val="bg1"/>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bg1"/>
                </a:solidFill>
                <a:latin typeface="+mj-lt"/>
                <a:ea typeface="Verdana" panose="020B0604030504040204" pitchFamily="34" charset="0"/>
                <a:cs typeface="Verdana" panose="020B0604030504040204" pitchFamily="34" charset="0"/>
              </a:rPr>
              <a:t>©2019 VMware, Inc.</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bg1"/>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bg1"/>
                </a:solidFill>
              </a:defRPr>
            </a:lvl1pPr>
          </a:lstStyle>
          <a:p>
            <a:pPr lvl="0"/>
            <a:r>
              <a:rPr lang="en-US"/>
              <a:t>Source Name</a:t>
            </a:r>
          </a:p>
        </p:txBody>
      </p:sp>
    </p:spTree>
    <p:extLst>
      <p:ext uri="{BB962C8B-B14F-4D97-AF65-F5344CB8AC3E}">
        <p14:creationId xmlns:p14="http://schemas.microsoft.com/office/powerpoint/2010/main" val="221832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Quote with Photo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AB501C1-9DF6-44B6-A147-29CFF5E96E50}"/>
              </a:ext>
            </a:extLst>
          </p:cNvPr>
          <p:cNvSpPr/>
          <p:nvPr userDrawn="1"/>
        </p:nvSpPr>
        <p:spPr>
          <a:xfrm rot="2700000">
            <a:off x="969033" y="-4049006"/>
            <a:ext cx="6293364" cy="12454818"/>
          </a:xfrm>
          <a:custGeom>
            <a:avLst/>
            <a:gdLst>
              <a:gd name="connsiteX0" fmla="*/ 0 w 6293364"/>
              <a:gd name="connsiteY0" fmla="*/ 6293364 h 12454818"/>
              <a:gd name="connsiteX1" fmla="*/ 6293364 w 6293364"/>
              <a:gd name="connsiteY1" fmla="*/ 0 h 12454818"/>
              <a:gd name="connsiteX2" fmla="*/ 6293364 w 6293364"/>
              <a:gd name="connsiteY2" fmla="*/ 9715045 h 12454818"/>
              <a:gd name="connsiteX3" fmla="*/ 3553591 w 6293364"/>
              <a:gd name="connsiteY3" fmla="*/ 12454818 h 12454818"/>
              <a:gd name="connsiteX4" fmla="*/ 0 w 6293364"/>
              <a:gd name="connsiteY4" fmla="*/ 8901227 h 124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364" h="12454818">
                <a:moveTo>
                  <a:pt x="0" y="6293364"/>
                </a:moveTo>
                <a:lnTo>
                  <a:pt x="6293364" y="0"/>
                </a:lnTo>
                <a:lnTo>
                  <a:pt x="6293364" y="9715045"/>
                </a:lnTo>
                <a:lnTo>
                  <a:pt x="3553591" y="12454818"/>
                </a:lnTo>
                <a:lnTo>
                  <a:pt x="0" y="8901227"/>
                </a:lnTo>
                <a:close/>
              </a:path>
            </a:pathLst>
          </a:custGeom>
          <a:gradFill>
            <a:gsLst>
              <a:gs pos="18000">
                <a:schemeClr val="bg1">
                  <a:alpha val="25000"/>
                </a:schemeClr>
              </a:gs>
              <a:gs pos="46000">
                <a:srgbClr val="FFFFFF">
                  <a:alpha val="64000"/>
                </a:srgbClr>
              </a:gs>
              <a:gs pos="77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012" y="6445106"/>
            <a:ext cx="1184397" cy="186690"/>
            <a:chOff x="863272" y="6563918"/>
            <a:chExt cx="861082" cy="135727"/>
          </a:xfrm>
          <a:solidFill>
            <a:schemeClr val="tx1"/>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tx1"/>
                </a:solidFill>
                <a:latin typeface="+mj-lt"/>
                <a:ea typeface="Verdana" panose="020B0604030504040204" pitchFamily="34" charset="0"/>
                <a:cs typeface="Verdana" panose="020B0604030504040204" pitchFamily="34" charset="0"/>
              </a:rPr>
              <a:t>©2019 VMware, Inc.</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tx2"/>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accent4"/>
                </a:solidFill>
              </a:defRPr>
            </a:lvl1pPr>
          </a:lstStyle>
          <a:p>
            <a:pPr lvl="0"/>
            <a:r>
              <a:rPr lang="en-US"/>
              <a:t>Source Name</a:t>
            </a:r>
          </a:p>
        </p:txBody>
      </p:sp>
    </p:spTree>
    <p:extLst>
      <p:ext uri="{BB962C8B-B14F-4D97-AF65-F5344CB8AC3E}">
        <p14:creationId xmlns:p14="http://schemas.microsoft.com/office/powerpoint/2010/main" val="348237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a:xfrm>
            <a:off x="616505" y="1600201"/>
            <a:ext cx="10972800" cy="4572000"/>
          </a:xfrm>
        </p:spPr>
        <p:txBody>
          <a:bodyPr/>
          <a:lstStyle>
            <a:lvl1pPr>
              <a:spcBef>
                <a:spcPts val="1500"/>
              </a:spcBef>
              <a:defRPr/>
            </a:lvl1pPr>
            <a:lvl2pPr>
              <a:spcBef>
                <a:spcPts val="300"/>
              </a:spcBef>
              <a:defRPr/>
            </a:lvl2pPr>
            <a:lvl5pPr>
              <a:defRPr/>
            </a:lvl5pPr>
            <a:lvl6pPr>
              <a:defRPr/>
            </a:lvl6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9" name="TextBox 8">
            <a:extLst>
              <a:ext uri="{FF2B5EF4-FFF2-40B4-BE49-F238E27FC236}">
                <a16:creationId xmlns:a16="http://schemas.microsoft.com/office/drawing/2014/main" id="{427E3E8B-0F66-4996-9785-6E9531D89A5A}"/>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8" name="Subtitle 2">
            <a:extLst>
              <a:ext uri="{FF2B5EF4-FFF2-40B4-BE49-F238E27FC236}">
                <a16:creationId xmlns:a16="http://schemas.microsoft.com/office/drawing/2014/main" id="{216D2F66-BB7F-4F0E-A224-A105F87676EF}"/>
              </a:ext>
            </a:extLst>
          </p:cNvPr>
          <p:cNvSpPr>
            <a:spLocks noGrp="1"/>
          </p:cNvSpPr>
          <p:nvPr>
            <p:ph type="subTitle" idx="10" hasCustomPrompt="1"/>
          </p:nvPr>
        </p:nvSpPr>
        <p:spPr>
          <a:xfrm>
            <a:off x="592866" y="811830"/>
            <a:ext cx="10987947"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2" name="Title 1">
            <a:extLst>
              <a:ext uri="{FF2B5EF4-FFF2-40B4-BE49-F238E27FC236}">
                <a16:creationId xmlns:a16="http://schemas.microsoft.com/office/drawing/2014/main" id="{96924E83-0498-4D8B-94A0-3FF7CDD8F127}"/>
              </a:ext>
            </a:extLst>
          </p:cNvPr>
          <p:cNvSpPr>
            <a:spLocks noGrp="1"/>
          </p:cNvSpPr>
          <p:nvPr>
            <p:ph type="title" hasCustomPrompt="1"/>
          </p:nvPr>
        </p:nvSpPr>
        <p:spPr/>
        <p:txBody>
          <a:bodyPr/>
          <a:lstStyle>
            <a:lvl1pPr>
              <a:defRPr/>
            </a:lvl1pPr>
          </a:lstStyle>
          <a:p>
            <a:r>
              <a:rPr lang="en-US"/>
              <a:t>Click to Add One Line Title</a:t>
            </a:r>
          </a:p>
        </p:txBody>
      </p:sp>
    </p:spTree>
    <p:extLst>
      <p:ext uri="{BB962C8B-B14F-4D97-AF65-F5344CB8AC3E}">
        <p14:creationId xmlns:p14="http://schemas.microsoft.com/office/powerpoint/2010/main" val="1867066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950B906-C5A3-4658-B24C-B2B533310D26}"/>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9" name="Subtitle 2">
            <a:extLst>
              <a:ext uri="{FF2B5EF4-FFF2-40B4-BE49-F238E27FC236}">
                <a16:creationId xmlns:a16="http://schemas.microsoft.com/office/drawing/2014/main" id="{C28211D2-9BBA-4EB9-8867-E2CC72E9E0D1}"/>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2" name="Title 1">
            <a:extLst>
              <a:ext uri="{FF2B5EF4-FFF2-40B4-BE49-F238E27FC236}">
                <a16:creationId xmlns:a16="http://schemas.microsoft.com/office/drawing/2014/main" id="{96D90EF1-7A6F-4CAE-80CD-2BC8A8107F0C}"/>
              </a:ext>
            </a:extLst>
          </p:cNvPr>
          <p:cNvSpPr>
            <a:spLocks noGrp="1"/>
          </p:cNvSpPr>
          <p:nvPr>
            <p:ph type="title" hasCustomPrompt="1"/>
          </p:nvPr>
        </p:nvSpPr>
        <p:spPr/>
        <p:txBody>
          <a:bodyPr/>
          <a:lstStyle>
            <a:lvl1pPr>
              <a:defRPr/>
            </a:lvl1pPr>
          </a:lstStyle>
          <a:p>
            <a:r>
              <a:rPr lang="en-US"/>
              <a:t>Click to Add One Line Title</a:t>
            </a:r>
          </a:p>
        </p:txBody>
      </p:sp>
    </p:spTree>
    <p:extLst>
      <p:ext uri="{BB962C8B-B14F-4D97-AF65-F5344CB8AC3E}">
        <p14:creationId xmlns:p14="http://schemas.microsoft.com/office/powerpoint/2010/main" val="345870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Content Balance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6A9629E-98B5-43F5-8323-C894B734208A}"/>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E000E4C6-16B5-49A9-898A-3B53C5AB065D}"/>
              </a:ext>
            </a:extLst>
          </p:cNvPr>
          <p:cNvSpPr>
            <a:spLocks noGrp="1"/>
          </p:cNvSpPr>
          <p:nvPr>
            <p:ph type="title" hasCustomPrompt="1"/>
          </p:nvPr>
        </p:nvSpPr>
        <p:spPr/>
        <p:txBody>
          <a:bodyPr/>
          <a:lstStyle>
            <a:lvl1pPr>
              <a:defRPr/>
            </a:lvl1pPr>
          </a:lstStyle>
          <a:p>
            <a:r>
              <a:rPr lang="en-US"/>
              <a:t>Click to Add One Line Title</a:t>
            </a:r>
          </a:p>
        </p:txBody>
      </p:sp>
      <p:sp>
        <p:nvSpPr>
          <p:cNvPr id="8" name="Subtitle 2">
            <a:extLst>
              <a:ext uri="{FF2B5EF4-FFF2-40B4-BE49-F238E27FC236}">
                <a16:creationId xmlns:a16="http://schemas.microsoft.com/office/drawing/2014/main" id="{38535540-CB20-4CD5-9F73-DB64F5A49CD3}"/>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4" name="Content Placeholder 3">
            <a:extLst>
              <a:ext uri="{FF2B5EF4-FFF2-40B4-BE49-F238E27FC236}">
                <a16:creationId xmlns:a16="http://schemas.microsoft.com/office/drawing/2014/main" id="{87AF420A-ED2C-4AD1-A28B-EB26178557DE}"/>
              </a:ext>
            </a:extLst>
          </p:cNvPr>
          <p:cNvSpPr>
            <a:spLocks noGrp="1"/>
          </p:cNvSpPr>
          <p:nvPr>
            <p:ph sz="quarter" idx="17" hasCustomPrompt="1"/>
          </p:nvPr>
        </p:nvSpPr>
        <p:spPr>
          <a:xfrm>
            <a:off x="-1" y="1600200"/>
            <a:ext cx="5893593" cy="4572000"/>
          </a:xfrm>
        </p:spPr>
        <p:txBody>
          <a:bodyPr lIns="594360"/>
          <a:lstStyle>
            <a:lvl1pPr>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a:p>
            <a:pPr lvl="5"/>
            <a:endParaRPr lang="en-US"/>
          </a:p>
        </p:txBody>
      </p:sp>
      <p:sp>
        <p:nvSpPr>
          <p:cNvPr id="12" name="Content Placeholder 3">
            <a:extLst>
              <a:ext uri="{FF2B5EF4-FFF2-40B4-BE49-F238E27FC236}">
                <a16:creationId xmlns:a16="http://schemas.microsoft.com/office/drawing/2014/main" id="{CD860A49-A98C-4F0E-AB34-4E13B89D5EBC}"/>
              </a:ext>
            </a:extLst>
          </p:cNvPr>
          <p:cNvSpPr>
            <a:spLocks noGrp="1"/>
          </p:cNvSpPr>
          <p:nvPr>
            <p:ph sz="quarter" idx="18" hasCustomPrompt="1"/>
          </p:nvPr>
        </p:nvSpPr>
        <p:spPr>
          <a:xfrm>
            <a:off x="6321287" y="1600200"/>
            <a:ext cx="5867538" cy="4572000"/>
          </a:xfrm>
        </p:spPr>
        <p:txBody>
          <a:bodyPr lIns="0" rIns="594360"/>
          <a:lstStyle>
            <a:lvl1pPr>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 Eighth level</a:t>
            </a:r>
          </a:p>
          <a:p>
            <a:pPr lvl="8"/>
            <a:r>
              <a:rPr lang="en-US"/>
              <a:t>Ninth level</a:t>
            </a:r>
          </a:p>
        </p:txBody>
      </p:sp>
    </p:spTree>
    <p:extLst>
      <p:ext uri="{BB962C8B-B14F-4D97-AF65-F5344CB8AC3E}">
        <p14:creationId xmlns:p14="http://schemas.microsoft.com/office/powerpoint/2010/main" val="3332867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Content Balanced – Color">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bwMode="ltGray">
          <a:xfrm>
            <a:off x="0" y="1600201"/>
            <a:ext cx="5893593" cy="4572000"/>
          </a:xfrm>
          <a:solidFill>
            <a:schemeClr val="accent4"/>
          </a:solidFill>
        </p:spPr>
        <p:txBody>
          <a:bodyPr vert="horz" lIns="594360" tIns="457200" rIns="457200" bIns="457200" rtlCol="0">
            <a:noAutofit/>
          </a:bodyPr>
          <a:lstStyle>
            <a:lvl1pPr>
              <a:spcBef>
                <a:spcPts val="1200"/>
              </a:spcBef>
              <a:defRPr lang="en-US" sz="1800" dirty="0">
                <a:solidFill>
                  <a:schemeClr val="bg1"/>
                </a:solidFill>
              </a:defRPr>
            </a:lvl1pPr>
            <a:lvl2pPr>
              <a:buClr>
                <a:schemeClr val="bg1"/>
              </a:buClr>
              <a:defRPr lang="en-US" sz="1600" dirty="0">
                <a:solidFill>
                  <a:schemeClr val="bg1"/>
                </a:solidFill>
              </a:defRPr>
            </a:lvl2pPr>
            <a:lvl3pPr>
              <a:buClr>
                <a:schemeClr val="bg1"/>
              </a:buClr>
              <a:defRPr lang="en-US" sz="1400" dirty="0">
                <a:solidFill>
                  <a:schemeClr val="bg1"/>
                </a:solidFill>
              </a:defRPr>
            </a:lvl3pPr>
            <a:lvl4pPr>
              <a:buClr>
                <a:schemeClr val="bg1"/>
              </a:buClr>
              <a:defRPr lang="en-US" sz="1200" dirty="0">
                <a:solidFill>
                  <a:schemeClr val="bg1"/>
                </a:solidFill>
              </a:defRPr>
            </a:lvl4pPr>
            <a:lvl5pPr>
              <a:buClr>
                <a:schemeClr val="bg1"/>
              </a:buClr>
              <a:defRPr lang="en-US" sz="1200" dirty="0">
                <a:solidFill>
                  <a:schemeClr val="bg1"/>
                </a:solidFill>
              </a:defRPr>
            </a:lvl5pPr>
            <a:lvl6pPr>
              <a:buClrTx/>
              <a:defRPr sz="1800">
                <a:solidFill>
                  <a:schemeClr val="bg1"/>
                </a:solidFill>
              </a:defRPr>
            </a:lvl6pPr>
            <a:lvl7pPr>
              <a:buClrTx/>
              <a:defRPr sz="1400">
                <a:solidFill>
                  <a:schemeClr val="bg1"/>
                </a:solidFill>
              </a:defRPr>
            </a:lvl7pPr>
            <a:lvl8pPr>
              <a:buClrTx/>
              <a:defRPr sz="1200">
                <a:solidFill>
                  <a:schemeClr val="bg1"/>
                </a:solidFill>
              </a:defRPr>
            </a:lvl8pPr>
            <a:lvl9pPr>
              <a:buClrTx/>
              <a:defRPr sz="1800">
                <a:solidFill>
                  <a:schemeClr val="bg1"/>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 Seventh level</a:t>
            </a:r>
          </a:p>
          <a:p>
            <a:pPr lvl="7"/>
            <a:r>
              <a:rPr lang="en-US"/>
              <a:t>Eighth level</a:t>
            </a:r>
          </a:p>
          <a:p>
            <a:pPr lvl="8"/>
            <a:r>
              <a:rPr lang="en-US"/>
              <a:t>Ninth level</a:t>
            </a:r>
          </a:p>
        </p:txBody>
      </p:sp>
      <p:sp>
        <p:nvSpPr>
          <p:cNvPr id="72" name="Content Placeholder 17">
            <a:extLst>
              <a:ext uri="{FF2B5EF4-FFF2-40B4-BE49-F238E27FC236}">
                <a16:creationId xmlns:a16="http://schemas.microsoft.com/office/drawing/2014/main" id="{A0456ED3-FDC5-4E29-B939-E35EA08477CA}"/>
              </a:ext>
            </a:extLst>
          </p:cNvPr>
          <p:cNvSpPr>
            <a:spLocks noGrp="1"/>
          </p:cNvSpPr>
          <p:nvPr>
            <p:ph sz="quarter" idx="16" hasCustomPrompt="1"/>
          </p:nvPr>
        </p:nvSpPr>
        <p:spPr bwMode="ltGray">
          <a:xfrm>
            <a:off x="6323381" y="1600201"/>
            <a:ext cx="5865445" cy="4572000"/>
          </a:xfrm>
          <a:solidFill>
            <a:schemeClr val="accent1"/>
          </a:solidFill>
        </p:spPr>
        <p:txBody>
          <a:bodyPr lIns="457200" tIns="457200" rIns="594360"/>
          <a:lstStyle>
            <a:lvl1pPr>
              <a:spcBef>
                <a:spcPts val="1200"/>
              </a:spcBef>
              <a:defRPr sz="1800">
                <a:solidFill>
                  <a:schemeClr val="bg1"/>
                </a:solidFill>
              </a:defRPr>
            </a:lvl1pPr>
            <a:lvl2pPr>
              <a:buClr>
                <a:schemeClr val="bg1"/>
              </a:buClr>
              <a:defRPr sz="1600">
                <a:solidFill>
                  <a:schemeClr val="bg1"/>
                </a:solidFill>
              </a:defRPr>
            </a:lvl2pPr>
            <a:lvl3pPr>
              <a:buClr>
                <a:schemeClr val="bg1"/>
              </a:buClr>
              <a:defRPr sz="1400">
                <a:solidFill>
                  <a:schemeClr val="bg1"/>
                </a:solidFill>
              </a:defRPr>
            </a:lvl3pPr>
            <a:lvl4pPr>
              <a:buClr>
                <a:schemeClr val="bg1"/>
              </a:buClr>
              <a:defRPr sz="1200">
                <a:solidFill>
                  <a:schemeClr val="bg1"/>
                </a:solidFill>
              </a:defRPr>
            </a:lvl4pPr>
            <a:lvl5pPr>
              <a:buClr>
                <a:schemeClr val="bg1"/>
              </a:buClr>
              <a:defRPr sz="1200">
                <a:solidFill>
                  <a:schemeClr val="bg1"/>
                </a:solidFill>
              </a:defRPr>
            </a:lvl5pPr>
            <a:lvl6pPr>
              <a:buClrTx/>
              <a:defRPr>
                <a:solidFill>
                  <a:schemeClr val="bg1"/>
                </a:solidFill>
              </a:defRPr>
            </a:lvl6pPr>
            <a:lvl7pPr>
              <a:buClrTx/>
              <a:defRPr>
                <a:solidFill>
                  <a:schemeClr val="bg1"/>
                </a:solidFill>
              </a:defRPr>
            </a:lvl7pPr>
            <a:lvl8pPr>
              <a:buClrTx/>
              <a:defRPr>
                <a:solidFill>
                  <a:schemeClr val="bg1"/>
                </a:solidFill>
              </a:defRPr>
            </a:lvl8pPr>
            <a:lvl9pPr>
              <a:buClrTx/>
              <a:defRPr>
                <a:solidFill>
                  <a:schemeClr val="bg1"/>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0" name="TextBox 9">
            <a:extLst>
              <a:ext uri="{FF2B5EF4-FFF2-40B4-BE49-F238E27FC236}">
                <a16:creationId xmlns:a16="http://schemas.microsoft.com/office/drawing/2014/main" id="{B6A9629E-98B5-43F5-8323-C894B734208A}"/>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E000E4C6-16B5-49A9-898A-3B53C5AB065D}"/>
              </a:ext>
            </a:extLst>
          </p:cNvPr>
          <p:cNvSpPr>
            <a:spLocks noGrp="1"/>
          </p:cNvSpPr>
          <p:nvPr>
            <p:ph type="title" hasCustomPrompt="1"/>
          </p:nvPr>
        </p:nvSpPr>
        <p:spPr/>
        <p:txBody>
          <a:bodyPr/>
          <a:lstStyle>
            <a:lvl1pPr>
              <a:defRPr/>
            </a:lvl1pPr>
          </a:lstStyle>
          <a:p>
            <a:r>
              <a:rPr lang="en-US"/>
              <a:t>Click to Add One Line Title</a:t>
            </a:r>
          </a:p>
        </p:txBody>
      </p:sp>
      <p:sp>
        <p:nvSpPr>
          <p:cNvPr id="8" name="Subtitle 2">
            <a:extLst>
              <a:ext uri="{FF2B5EF4-FFF2-40B4-BE49-F238E27FC236}">
                <a16:creationId xmlns:a16="http://schemas.microsoft.com/office/drawing/2014/main" id="{38535540-CB20-4CD5-9F73-DB64F5A49CD3}"/>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292953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bwMode="gray">
          <a:xfrm>
            <a:off x="1" y="1600201"/>
            <a:ext cx="5866360" cy="4572000"/>
          </a:xfrm>
          <a:solidFill>
            <a:schemeClr val="bg2"/>
          </a:solidFill>
        </p:spPr>
        <p:txBody>
          <a:bodyPr lIns="594360" tIns="1371600" rIns="548640"/>
          <a:lstStyle>
            <a:lvl1pPr>
              <a:spcBef>
                <a:spcPts val="2400"/>
              </a:spcBef>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a:p>
            <a:pPr lvl="4"/>
            <a:endParaRPr lang="en-US"/>
          </a:p>
        </p:txBody>
      </p:sp>
      <p:sp>
        <p:nvSpPr>
          <p:cNvPr id="72" name="Content Placeholder 17">
            <a:extLst>
              <a:ext uri="{FF2B5EF4-FFF2-40B4-BE49-F238E27FC236}">
                <a16:creationId xmlns:a16="http://schemas.microsoft.com/office/drawing/2014/main" id="{A0456ED3-FDC5-4E29-B939-E35EA08477CA}"/>
              </a:ext>
            </a:extLst>
          </p:cNvPr>
          <p:cNvSpPr>
            <a:spLocks noGrp="1"/>
          </p:cNvSpPr>
          <p:nvPr>
            <p:ph sz="quarter" idx="16" hasCustomPrompt="1"/>
          </p:nvPr>
        </p:nvSpPr>
        <p:spPr bwMode="gray">
          <a:xfrm>
            <a:off x="6323381" y="1600201"/>
            <a:ext cx="5865445" cy="4572000"/>
          </a:xfrm>
          <a:solidFill>
            <a:schemeClr val="bg2"/>
          </a:solidFill>
        </p:spPr>
        <p:txBody>
          <a:bodyPr lIns="548640" tIns="1371600" rIns="548640"/>
          <a:lstStyle>
            <a:lvl1pPr>
              <a:spcBef>
                <a:spcPts val="2400"/>
              </a:spcBef>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 Seventh level</a:t>
            </a:r>
          </a:p>
          <a:p>
            <a:pPr lvl="7"/>
            <a:r>
              <a:rPr lang="en-US"/>
              <a:t> Eighth level</a:t>
            </a:r>
          </a:p>
          <a:p>
            <a:pPr lvl="8"/>
            <a:r>
              <a:rPr lang="en-US"/>
              <a:t>Ninth level</a:t>
            </a:r>
          </a:p>
        </p:txBody>
      </p:sp>
      <p:sp>
        <p:nvSpPr>
          <p:cNvPr id="5" name="Text Placeholder 4">
            <a:extLst>
              <a:ext uri="{FF2B5EF4-FFF2-40B4-BE49-F238E27FC236}">
                <a16:creationId xmlns:a16="http://schemas.microsoft.com/office/drawing/2014/main" id="{C8337636-71A7-4831-B382-F842B3A29490}"/>
              </a:ext>
            </a:extLst>
          </p:cNvPr>
          <p:cNvSpPr>
            <a:spLocks noGrp="1"/>
          </p:cNvSpPr>
          <p:nvPr>
            <p:ph type="body" sz="quarter" idx="17" hasCustomPrompt="1"/>
          </p:nvPr>
        </p:nvSpPr>
        <p:spPr bwMode="gray">
          <a:xfrm>
            <a:off x="0" y="1806122"/>
            <a:ext cx="5637213" cy="911225"/>
          </a:xfrm>
          <a:solidFill>
            <a:schemeClr val="accent4"/>
          </a:solidFill>
        </p:spPr>
        <p:txBody>
          <a:bodyPr vert="horz" lIns="594360" tIns="91440" rIns="457200" bIns="91440" rtlCol="0" anchor="ctr">
            <a:noAutofit/>
          </a:bodyPr>
          <a:lstStyle>
            <a:lvl1pPr>
              <a:defRPr lang="en-US" sz="2000">
                <a:solidFill>
                  <a:schemeClr val="bg1"/>
                </a:solidFill>
              </a:defRPr>
            </a:lvl1pPr>
          </a:lstStyle>
          <a:p>
            <a:pPr lvl="0"/>
            <a:r>
              <a:rPr lang="en-US"/>
              <a:t>Click to add header </a:t>
            </a:r>
          </a:p>
        </p:txBody>
      </p:sp>
      <p:sp>
        <p:nvSpPr>
          <p:cNvPr id="21" name="Text Placeholder 4">
            <a:extLst>
              <a:ext uri="{FF2B5EF4-FFF2-40B4-BE49-F238E27FC236}">
                <a16:creationId xmlns:a16="http://schemas.microsoft.com/office/drawing/2014/main" id="{78A74DE7-78E3-4ECA-9661-D73FBD37E480}"/>
              </a:ext>
            </a:extLst>
          </p:cNvPr>
          <p:cNvSpPr>
            <a:spLocks noGrp="1"/>
          </p:cNvSpPr>
          <p:nvPr>
            <p:ph type="body" sz="quarter" idx="18" hasCustomPrompt="1"/>
          </p:nvPr>
        </p:nvSpPr>
        <p:spPr bwMode="gray">
          <a:xfrm>
            <a:off x="6551613" y="1806122"/>
            <a:ext cx="5637212" cy="911225"/>
          </a:xfrm>
          <a:solidFill>
            <a:schemeClr val="accent1"/>
          </a:solidFill>
        </p:spPr>
        <p:txBody>
          <a:bodyPr vert="horz" lIns="338328" tIns="91440" rIns="612648" bIns="91440" rtlCol="0" anchor="ctr">
            <a:noAutofit/>
          </a:bodyPr>
          <a:lstStyle>
            <a:lvl1pPr>
              <a:defRPr lang="en-US" sz="2000">
                <a:solidFill>
                  <a:schemeClr val="bg1"/>
                </a:solidFill>
              </a:defRPr>
            </a:lvl1pPr>
          </a:lstStyle>
          <a:p>
            <a:pPr lvl="0"/>
            <a:r>
              <a:rPr lang="en-US"/>
              <a:t>Click to add header</a:t>
            </a:r>
          </a:p>
        </p:txBody>
      </p:sp>
      <p:sp>
        <p:nvSpPr>
          <p:cNvPr id="12" name="TextBox 11">
            <a:extLst>
              <a:ext uri="{FF2B5EF4-FFF2-40B4-BE49-F238E27FC236}">
                <a16:creationId xmlns:a16="http://schemas.microsoft.com/office/drawing/2014/main" id="{192176E5-FE3D-4EA5-BF24-8ABF8BFBF668}"/>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66A1FE0B-90B1-4BED-9AA5-6DC9F6424E67}"/>
              </a:ext>
            </a:extLst>
          </p:cNvPr>
          <p:cNvSpPr>
            <a:spLocks noGrp="1"/>
          </p:cNvSpPr>
          <p:nvPr>
            <p:ph type="title" hasCustomPrompt="1"/>
          </p:nvPr>
        </p:nvSpPr>
        <p:spPr/>
        <p:txBody>
          <a:bodyPr/>
          <a:lstStyle>
            <a:lvl1pPr>
              <a:defRPr/>
            </a:lvl1pPr>
          </a:lstStyle>
          <a:p>
            <a:r>
              <a:rPr lang="en-US"/>
              <a:t>Click to Add One Line Title</a:t>
            </a:r>
          </a:p>
        </p:txBody>
      </p:sp>
      <p:sp>
        <p:nvSpPr>
          <p:cNvPr id="13" name="Subtitle 2">
            <a:extLst>
              <a:ext uri="{FF2B5EF4-FFF2-40B4-BE49-F238E27FC236}">
                <a16:creationId xmlns:a16="http://schemas.microsoft.com/office/drawing/2014/main" id="{D541C7AA-97CA-4F96-9506-F144DA2CD8E2}"/>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1615871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Dynamic – Lef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9E4CD6E-324F-4BEC-884B-D217C07BF39E}"/>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5346AD2E-9306-49E7-A98B-7D26E458C2B2}"/>
              </a:ext>
            </a:extLst>
          </p:cNvPr>
          <p:cNvSpPr>
            <a:spLocks noGrp="1"/>
          </p:cNvSpPr>
          <p:nvPr>
            <p:ph type="title" hasCustomPrompt="1"/>
          </p:nvPr>
        </p:nvSpPr>
        <p:spPr/>
        <p:txBody>
          <a:bodyPr wrap="none"/>
          <a:lstStyle>
            <a:lvl1pPr>
              <a:defRPr/>
            </a:lvl1pPr>
          </a:lstStyle>
          <a:p>
            <a:r>
              <a:rPr lang="en-US"/>
              <a:t>Click to Add One Line Title</a:t>
            </a:r>
          </a:p>
        </p:txBody>
      </p:sp>
      <p:sp>
        <p:nvSpPr>
          <p:cNvPr id="11" name="Content Placeholder 10">
            <a:extLst>
              <a:ext uri="{FF2B5EF4-FFF2-40B4-BE49-F238E27FC236}">
                <a16:creationId xmlns:a16="http://schemas.microsoft.com/office/drawing/2014/main" id="{577AE2CA-1B34-4F04-BD7F-F624F20E94FB}"/>
              </a:ext>
            </a:extLst>
          </p:cNvPr>
          <p:cNvSpPr>
            <a:spLocks noGrp="1"/>
          </p:cNvSpPr>
          <p:nvPr>
            <p:ph sz="quarter" idx="19" hasCustomPrompt="1"/>
          </p:nvPr>
        </p:nvSpPr>
        <p:spPr>
          <a:xfrm>
            <a:off x="3351213" y="1600200"/>
            <a:ext cx="8229600" cy="4572000"/>
          </a:xfrm>
        </p:spPr>
        <p:txBody>
          <a:bodyPr/>
          <a:lstStyle>
            <a:lvl1pPr>
              <a:defRPr/>
            </a:lvl1pPr>
          </a:lstStyle>
          <a:p>
            <a:pPr lvl="0"/>
            <a:r>
              <a:rPr lang="en-US"/>
              <a:t>Click to add text </a:t>
            </a:r>
          </a:p>
          <a:p>
            <a:pPr lvl="1"/>
            <a:r>
              <a:rPr lang="en-US"/>
              <a:t>Second level</a:t>
            </a:r>
          </a:p>
          <a:p>
            <a:pPr lvl="2"/>
            <a:r>
              <a:rPr lang="en-US"/>
              <a:t>Third level</a:t>
            </a:r>
          </a:p>
          <a:p>
            <a:pPr lvl="3"/>
            <a:r>
              <a:rPr lang="en-US"/>
              <a:t>Fourth level</a:t>
            </a:r>
          </a:p>
          <a:p>
            <a:pPr lvl="4"/>
            <a:r>
              <a:rPr lang="en-US"/>
              <a:t>Fifth level</a:t>
            </a:r>
          </a:p>
        </p:txBody>
      </p:sp>
      <p:sp>
        <p:nvSpPr>
          <p:cNvPr id="14" name="Subtitle 2">
            <a:extLst>
              <a:ext uri="{FF2B5EF4-FFF2-40B4-BE49-F238E27FC236}">
                <a16:creationId xmlns:a16="http://schemas.microsoft.com/office/drawing/2014/main" id="{551435C2-3F7C-4835-8DB0-71E2C00537CF}"/>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add subtitle</a:t>
            </a:r>
          </a:p>
        </p:txBody>
      </p:sp>
      <p:sp>
        <p:nvSpPr>
          <p:cNvPr id="4" name="Text Placeholder 3">
            <a:extLst>
              <a:ext uri="{FF2B5EF4-FFF2-40B4-BE49-F238E27FC236}">
                <a16:creationId xmlns:a16="http://schemas.microsoft.com/office/drawing/2014/main" id="{830FD232-93CB-4B54-A933-93C11B099F7A}"/>
              </a:ext>
            </a:extLst>
          </p:cNvPr>
          <p:cNvSpPr>
            <a:spLocks noGrp="1"/>
          </p:cNvSpPr>
          <p:nvPr>
            <p:ph type="body" sz="quarter" idx="20" hasCustomPrompt="1"/>
          </p:nvPr>
        </p:nvSpPr>
        <p:spPr>
          <a:xfrm>
            <a:off x="0" y="1600200"/>
            <a:ext cx="2894013" cy="4572000"/>
          </a:xfrm>
          <a:solidFill>
            <a:schemeClr val="accent2"/>
          </a:solidFill>
        </p:spPr>
        <p:txBody>
          <a:bodyPr lIns="594360" tIns="457200" rIns="457200" bIns="457200"/>
          <a:lstStyle>
            <a:lvl1pPr>
              <a:defRPr sz="1600">
                <a:solidFill>
                  <a:schemeClr val="bg1"/>
                </a:solidFill>
              </a:defRPr>
            </a:lvl1pPr>
            <a:lvl2pPr marL="171450" indent="-171450">
              <a:buClr>
                <a:schemeClr val="bg1"/>
              </a:buClr>
              <a:defRPr sz="1400">
                <a:solidFill>
                  <a:schemeClr val="bg1"/>
                </a:solidFill>
              </a:defRPr>
            </a:lvl2pPr>
            <a:lvl3pPr marL="342900" indent="-171450">
              <a:buClr>
                <a:schemeClr val="bg1"/>
              </a:buClr>
              <a:defRPr sz="1200">
                <a:solidFill>
                  <a:schemeClr val="bg1"/>
                </a:solidFill>
              </a:defRPr>
            </a:lvl3pPr>
            <a:lvl4pPr marL="514350" indent="-171450">
              <a:buClr>
                <a:schemeClr val="bg1"/>
              </a:buClr>
              <a:defRPr sz="1100">
                <a:solidFill>
                  <a:schemeClr val="bg1"/>
                </a:solidFill>
              </a:defRPr>
            </a:lvl4pPr>
            <a:lvl5pPr marL="742950" indent="-171450">
              <a:buClr>
                <a:schemeClr val="bg1"/>
              </a:buClr>
              <a:defRPr sz="1100">
                <a:solidFill>
                  <a:schemeClr val="bg1"/>
                </a:solidFill>
              </a:defRPr>
            </a:lvl5pPr>
            <a:lvl6pPr>
              <a:buClr>
                <a:schemeClr val="bg1"/>
              </a:buClr>
              <a:defRPr sz="1800">
                <a:solidFill>
                  <a:schemeClr val="bg1"/>
                </a:solidFill>
              </a:defRPr>
            </a:lvl6pPr>
            <a:lvl7pPr>
              <a:buClr>
                <a:schemeClr val="bg1"/>
              </a:buClr>
              <a:defRPr sz="1400">
                <a:solidFill>
                  <a:schemeClr val="bg1"/>
                </a:solidFill>
              </a:defRPr>
            </a:lvl7pPr>
            <a:lvl8pPr>
              <a:buClrTx/>
              <a:defRPr sz="1200">
                <a:solidFill>
                  <a:schemeClr val="bg1"/>
                </a:solidFill>
              </a:defRPr>
            </a:lvl8pPr>
            <a:lvl9pPr>
              <a:buClrTx/>
              <a:defRPr sz="1800">
                <a:solidFill>
                  <a:schemeClr val="bg1"/>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Tree>
    <p:extLst>
      <p:ext uri="{BB962C8B-B14F-4D97-AF65-F5344CB8AC3E}">
        <p14:creationId xmlns:p14="http://schemas.microsoft.com/office/powerpoint/2010/main" val="2277051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CLAIMER SLIDE">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B8237B5-7ACD-405C-AA82-7A389CAE13C0}"/>
              </a:ext>
            </a:extLst>
          </p:cNvPr>
          <p:cNvSpPr txBox="1"/>
          <p:nvPr userDrawn="1"/>
        </p:nvSpPr>
        <p:spPr>
          <a:xfrm>
            <a:off x="579809" y="412751"/>
            <a:ext cx="11029207" cy="387798"/>
          </a:xfrm>
          <a:prstGeom prst="rect">
            <a:avLst/>
          </a:prstGeom>
        </p:spPr>
        <p:txBody>
          <a:bodyPr vert="horz" wrap="none" lIns="0" tIns="0" rIns="0" bIns="0" rtlCol="0" anchor="b">
            <a:noAutofit/>
          </a:bodyPr>
          <a:lstStyle>
            <a:lvl1pPr>
              <a:lnSpc>
                <a:spcPct val="90000"/>
              </a:lnSpc>
              <a:spcBef>
                <a:spcPct val="0"/>
              </a:spcBef>
              <a:buNone/>
              <a:defRPr sz="2800" b="1">
                <a:solidFill>
                  <a:schemeClr val="accent2"/>
                </a:solidFill>
                <a:latin typeface="+mj-lt"/>
                <a:ea typeface="+mj-ea"/>
                <a:cs typeface="+mj-cs"/>
              </a:defRPr>
            </a:lvl1pPr>
          </a:lstStyle>
          <a:p>
            <a:pPr lvl="0"/>
            <a:r>
              <a:rPr lang="en-US" b="0"/>
              <a:t>Disclaimer</a:t>
            </a:r>
          </a:p>
        </p:txBody>
      </p:sp>
      <p:sp>
        <p:nvSpPr>
          <p:cNvPr id="7" name="TextBox 6">
            <a:extLst>
              <a:ext uri="{FF2B5EF4-FFF2-40B4-BE49-F238E27FC236}">
                <a16:creationId xmlns:a16="http://schemas.microsoft.com/office/drawing/2014/main" id="{BAE3A976-8DBE-4104-ACC9-FB5F1D2BA488}"/>
              </a:ext>
            </a:extLst>
          </p:cNvPr>
          <p:cNvSpPr txBox="1"/>
          <p:nvPr userDrawn="1"/>
        </p:nvSpPr>
        <p:spPr>
          <a:xfrm>
            <a:off x="615950" y="1179513"/>
            <a:ext cx="11001375" cy="4992687"/>
          </a:xfrm>
          <a:prstGeom prst="rect">
            <a:avLst/>
          </a:prstGeom>
        </p:spPr>
        <p:txBody>
          <a:bodyPr vert="horz" lIns="0" tIns="0" rIns="0" bIns="0" rtlCol="0">
            <a:noAutofit/>
          </a:bodyPr>
          <a:lstStyle>
            <a:lvl1pPr lvl="0" indent="0">
              <a:lnSpc>
                <a:spcPct val="100000"/>
              </a:lnSpc>
              <a:spcBef>
                <a:spcPts val="1800"/>
              </a:spcBef>
              <a:buClr>
                <a:schemeClr val="tx1">
                  <a:lumMod val="60000"/>
                  <a:lumOff val="40000"/>
                </a:schemeClr>
              </a:buClr>
              <a:buSzPct val="90000"/>
              <a:buFont typeface="Arial" panose="020B0604020202020204" pitchFamily="34" charset="0"/>
              <a:buNone/>
              <a:defRPr sz="2000">
                <a:solidFill>
                  <a:schemeClr val="tx2"/>
                </a:solidFill>
              </a:defRPr>
            </a:lvl1pPr>
            <a:lvl2pPr indent="-184150">
              <a:lnSpc>
                <a:spcPct val="100000"/>
              </a:lnSpc>
              <a:spcBef>
                <a:spcPts val="300"/>
              </a:spcBef>
              <a:buClr>
                <a:schemeClr val="tx2"/>
              </a:buClr>
              <a:buSzPct val="90000"/>
              <a:buFont typeface="Arial" panose="020B0604020202020204" pitchFamily="34" charset="0"/>
              <a:buChar char="•"/>
              <a:defRPr>
                <a:solidFill>
                  <a:schemeClr val="tx2"/>
                </a:solidFill>
              </a:defRPr>
            </a:lvl2pPr>
            <a:lvl3pPr marL="744538" indent="-169863">
              <a:lnSpc>
                <a:spcPct val="100000"/>
              </a:lnSpc>
              <a:spcBef>
                <a:spcPts val="300"/>
              </a:spcBef>
              <a:spcAft>
                <a:spcPts val="0"/>
              </a:spcAft>
              <a:buClr>
                <a:schemeClr val="tx2"/>
              </a:buClr>
              <a:buSzPct val="90000"/>
              <a:buFont typeface="Camphor Std" panose="020B0504030404020204" pitchFamily="34" charset="0"/>
              <a:buChar char="–"/>
              <a:defRPr sz="1600">
                <a:solidFill>
                  <a:schemeClr val="tx2"/>
                </a:solidFill>
              </a:defRPr>
            </a:lvl3pPr>
            <a:lvl4pPr marL="969963" indent="-166688">
              <a:lnSpc>
                <a:spcPct val="100000"/>
              </a:lnSpc>
              <a:spcBef>
                <a:spcPts val="300"/>
              </a:spcBef>
              <a:buClr>
                <a:schemeClr val="tx2"/>
              </a:buClr>
              <a:buSzPct val="90000"/>
              <a:buFont typeface="Arial" panose="020B0604020202020204" pitchFamily="34" charset="0"/>
              <a:buChar char="•"/>
              <a:defRPr sz="1400">
                <a:solidFill>
                  <a:schemeClr val="tx2"/>
                </a:solidFill>
              </a:defRPr>
            </a:lvl4pPr>
            <a:lvl5pPr marL="1143000" indent="-138113">
              <a:lnSpc>
                <a:spcPct val="100000"/>
              </a:lnSpc>
              <a:spcBef>
                <a:spcPts val="300"/>
              </a:spcBef>
              <a:buClr>
                <a:schemeClr val="tx2"/>
              </a:buClr>
              <a:buSzPct val="90000"/>
              <a:buFont typeface="Camphor Std" panose="020B0504030404020204" pitchFamily="34" charset="0"/>
              <a:buChar char="–"/>
              <a:tabLst/>
              <a:defRPr sz="1400">
                <a:solidFill>
                  <a:schemeClr val="tx2"/>
                </a:solidFill>
              </a:defRPr>
            </a:lvl5pPr>
            <a:lvl6pPr marL="228600" indent="-228600">
              <a:lnSpc>
                <a:spcPct val="100000"/>
              </a:lnSpc>
              <a:spcBef>
                <a:spcPts val="1800"/>
              </a:spcBef>
              <a:buClr>
                <a:schemeClr val="tx2"/>
              </a:buClr>
              <a:buSzPct val="90000"/>
              <a:buFont typeface="+mj-lt"/>
              <a:buAutoNum type="arabicPeriod"/>
              <a:defRPr sz="2000">
                <a:solidFill>
                  <a:schemeClr val="tx2"/>
                </a:solidFill>
              </a:defRPr>
            </a:lvl6pPr>
            <a:lvl7pPr marL="512763" indent="-228600">
              <a:lnSpc>
                <a:spcPct val="100000"/>
              </a:lnSpc>
              <a:spcBef>
                <a:spcPts val="300"/>
              </a:spcBef>
              <a:buClr>
                <a:schemeClr val="tx2"/>
              </a:buClr>
              <a:buSzPct val="90000"/>
              <a:buFont typeface="+mj-lt"/>
              <a:buAutoNum type="alphaLcPeriod"/>
              <a:defRPr sz="1600">
                <a:solidFill>
                  <a:schemeClr val="tx2"/>
                </a:solidFill>
              </a:defRPr>
            </a:lvl7pPr>
            <a:lvl8pPr marL="741363" indent="-166688">
              <a:lnSpc>
                <a:spcPct val="90000"/>
              </a:lnSpc>
              <a:spcBef>
                <a:spcPts val="600"/>
              </a:spcBef>
              <a:buClr>
                <a:schemeClr val="tx2"/>
              </a:buClr>
              <a:buSzPct val="90000"/>
              <a:buFont typeface="+mj-lt"/>
              <a:buAutoNum type="romanLcPeriod"/>
              <a:defRPr sz="1400">
                <a:solidFill>
                  <a:schemeClr val="tx2"/>
                </a:solidFill>
              </a:defRPr>
            </a:lvl8pPr>
            <a:lvl9pPr marL="284163" indent="-284163">
              <a:lnSpc>
                <a:spcPct val="100000"/>
              </a:lnSpc>
              <a:spcBef>
                <a:spcPts val="1800"/>
              </a:spcBef>
              <a:buClr>
                <a:schemeClr val="tx2"/>
              </a:buClr>
              <a:buSzPct val="90000"/>
              <a:buFont typeface="+mj-lt"/>
              <a:buAutoNum type="alphaUcPeriod"/>
              <a:defRPr sz="2000">
                <a:solidFill>
                  <a:schemeClr val="tx2"/>
                </a:solidFill>
              </a:defRPr>
            </a:lvl9pPr>
          </a:lstStyle>
          <a:p>
            <a:pPr lvl="0"/>
            <a:r>
              <a:rPr lang="en-US"/>
              <a:t>This presentation may contain product features or functionality that are currently </a:t>
            </a:r>
            <a:br>
              <a:rPr lang="en-US"/>
            </a:br>
            <a:r>
              <a:rPr lang="en-US"/>
              <a:t>under development.</a:t>
            </a:r>
          </a:p>
          <a:p>
            <a:pPr lvl="0"/>
            <a:r>
              <a:rPr lang="en-US"/>
              <a:t>This overview of new technology represents no commitment from VMware to deliver </a:t>
            </a:r>
            <a:br>
              <a:rPr lang="en-US"/>
            </a:br>
            <a:r>
              <a:rPr lang="en-US"/>
              <a:t>these features in any generally available product.</a:t>
            </a:r>
          </a:p>
          <a:p>
            <a:pPr lvl="0"/>
            <a:r>
              <a:rPr lang="en-US"/>
              <a:t>Features are subject to change, and must not be included in contracts, purchase orders, </a:t>
            </a:r>
            <a:br>
              <a:rPr lang="en-US"/>
            </a:br>
            <a:r>
              <a:rPr lang="en-US"/>
              <a:t>or sales agreements of any kind.</a:t>
            </a:r>
          </a:p>
          <a:p>
            <a:pPr lvl="0"/>
            <a:r>
              <a:rPr lang="en-US"/>
              <a:t>Technical feasibility and market demand will affect final delivery.</a:t>
            </a:r>
          </a:p>
          <a:p>
            <a:pPr lvl="0"/>
            <a:r>
              <a:rPr lang="en-US"/>
              <a:t>Pricing and packaging for any new features/functionality/technology discussed </a:t>
            </a:r>
            <a:br>
              <a:rPr lang="en-US"/>
            </a:br>
            <a:r>
              <a:rPr lang="en-US"/>
              <a:t>or presented, have not been determined.</a:t>
            </a:r>
          </a:p>
          <a:p>
            <a:pPr lvl="0"/>
            <a:r>
              <a:rPr lang="en-US"/>
              <a:t>This information is confidential.</a:t>
            </a:r>
          </a:p>
          <a:p>
            <a:pPr lvl="0"/>
            <a:endParaRPr lang="en-US"/>
          </a:p>
        </p:txBody>
      </p:sp>
      <p:sp>
        <p:nvSpPr>
          <p:cNvPr id="9" name="TextBox 8">
            <a:extLst>
              <a:ext uri="{FF2B5EF4-FFF2-40B4-BE49-F238E27FC236}">
                <a16:creationId xmlns:a16="http://schemas.microsoft.com/office/drawing/2014/main" id="{427E3E8B-0F66-4996-9785-6E9531D89A5A}"/>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5" name="Footer Placeholder 3">
            <a:extLst>
              <a:ext uri="{FF2B5EF4-FFF2-40B4-BE49-F238E27FC236}">
                <a16:creationId xmlns:a16="http://schemas.microsoft.com/office/drawing/2014/main" id="{389AEDD5-7C64-4152-A027-B7502460419A}"/>
              </a:ext>
            </a:extLst>
          </p:cNvPr>
          <p:cNvSpPr txBox="1">
            <a:spLocks/>
          </p:cNvSpPr>
          <p:nvPr userDrawn="1"/>
        </p:nvSpPr>
        <p:spPr>
          <a:xfrm>
            <a:off x="579960" y="5779899"/>
            <a:ext cx="10617285" cy="92354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solidFill>
                  <a:srgbClr val="717074"/>
                </a:solidFill>
                <a:latin typeface="Metropolis"/>
              </a:rPr>
              <a:t>The information in this presentation is for informational purposes only and may not be incorporated into any contract. There is no commitment or obligation to deliver any items presented herein. </a:t>
            </a:r>
          </a:p>
        </p:txBody>
      </p:sp>
    </p:spTree>
    <p:extLst>
      <p:ext uri="{BB962C8B-B14F-4D97-AF65-F5344CB8AC3E}">
        <p14:creationId xmlns:p14="http://schemas.microsoft.com/office/powerpoint/2010/main" val="964324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Dynamic – Righ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460DEEA-0331-45ED-8943-6F9E74884092}"/>
              </a:ext>
            </a:extLst>
          </p:cNvPr>
          <p:cNvSpPr>
            <a:spLocks noGrp="1"/>
          </p:cNvSpPr>
          <p:nvPr>
            <p:ph sz="quarter" idx="19" hasCustomPrompt="1"/>
          </p:nvPr>
        </p:nvSpPr>
        <p:spPr>
          <a:xfrm>
            <a:off x="608013" y="1600200"/>
            <a:ext cx="8229600" cy="4572000"/>
          </a:xfrm>
        </p:spPr>
        <p:txBody>
          <a:bodyPr/>
          <a:lstStyle>
            <a:lvl1pPr>
              <a:defRPr/>
            </a:lvl1pPr>
            <a:lvl5pPr>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0" name="TextBox 9">
            <a:extLst>
              <a:ext uri="{FF2B5EF4-FFF2-40B4-BE49-F238E27FC236}">
                <a16:creationId xmlns:a16="http://schemas.microsoft.com/office/drawing/2014/main" id="{CDE1D12F-78DF-4A32-BDDB-1E22FB9CA5D0}"/>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F92A934A-AC6B-460C-9C93-B13CF6B6263F}"/>
              </a:ext>
            </a:extLst>
          </p:cNvPr>
          <p:cNvSpPr>
            <a:spLocks noGrp="1"/>
          </p:cNvSpPr>
          <p:nvPr>
            <p:ph type="title" hasCustomPrompt="1"/>
          </p:nvPr>
        </p:nvSpPr>
        <p:spPr/>
        <p:txBody>
          <a:bodyPr wrap="none"/>
          <a:lstStyle>
            <a:lvl1pPr>
              <a:defRPr/>
            </a:lvl1pPr>
          </a:lstStyle>
          <a:p>
            <a:r>
              <a:rPr lang="en-US"/>
              <a:t>Click to Add One Line Title</a:t>
            </a:r>
          </a:p>
        </p:txBody>
      </p:sp>
      <p:sp>
        <p:nvSpPr>
          <p:cNvPr id="14" name="Subtitle 2">
            <a:extLst>
              <a:ext uri="{FF2B5EF4-FFF2-40B4-BE49-F238E27FC236}">
                <a16:creationId xmlns:a16="http://schemas.microsoft.com/office/drawing/2014/main" id="{F6F5131D-84AE-4294-83A1-243FE1C81A8A}"/>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5" name="Text Placeholder 4">
            <a:extLst>
              <a:ext uri="{FF2B5EF4-FFF2-40B4-BE49-F238E27FC236}">
                <a16:creationId xmlns:a16="http://schemas.microsoft.com/office/drawing/2014/main" id="{8197ED16-D162-4BF7-B635-2F70E10855A0}"/>
              </a:ext>
            </a:extLst>
          </p:cNvPr>
          <p:cNvSpPr>
            <a:spLocks noGrp="1"/>
          </p:cNvSpPr>
          <p:nvPr>
            <p:ph type="body" sz="quarter" idx="20" hasCustomPrompt="1"/>
          </p:nvPr>
        </p:nvSpPr>
        <p:spPr>
          <a:xfrm>
            <a:off x="9294813" y="1600200"/>
            <a:ext cx="2894012" cy="4572000"/>
          </a:xfrm>
          <a:solidFill>
            <a:schemeClr val="accent1"/>
          </a:solidFill>
        </p:spPr>
        <p:txBody>
          <a:bodyPr lIns="457200" tIns="457200" rIns="594360" bIns="457200"/>
          <a:lstStyle>
            <a:lvl1pPr>
              <a:defRPr sz="1600">
                <a:solidFill>
                  <a:schemeClr val="bg1"/>
                </a:solidFill>
              </a:defRPr>
            </a:lvl1pPr>
            <a:lvl2pPr marL="171450" indent="-171450">
              <a:buClr>
                <a:schemeClr val="bg1"/>
              </a:buClr>
              <a:defRPr sz="1400">
                <a:solidFill>
                  <a:schemeClr val="bg1"/>
                </a:solidFill>
              </a:defRPr>
            </a:lvl2pPr>
            <a:lvl3pPr marL="342900" indent="-171450">
              <a:buClr>
                <a:schemeClr val="bg1"/>
              </a:buClr>
              <a:defRPr sz="1200">
                <a:solidFill>
                  <a:schemeClr val="bg1"/>
                </a:solidFill>
              </a:defRPr>
            </a:lvl3pPr>
            <a:lvl4pPr marL="514350" indent="-171450">
              <a:buClr>
                <a:schemeClr val="bg1"/>
              </a:buClr>
              <a:defRPr sz="1100">
                <a:solidFill>
                  <a:schemeClr val="bg1"/>
                </a:solidFill>
              </a:defRPr>
            </a:lvl4pPr>
            <a:lvl5pPr marL="685800" indent="-171450">
              <a:buClr>
                <a:schemeClr val="bg1"/>
              </a:buClr>
              <a:defRPr sz="1100">
                <a:solidFill>
                  <a:schemeClr val="bg1"/>
                </a:solidFill>
              </a:defRPr>
            </a:lvl5pPr>
            <a:lvl6pPr>
              <a:buClrTx/>
              <a:defRPr>
                <a:solidFill>
                  <a:schemeClr val="bg1"/>
                </a:solidFill>
              </a:defRPr>
            </a:lvl6pPr>
            <a:lvl7pPr>
              <a:buClrTx/>
              <a:defRPr>
                <a:solidFill>
                  <a:schemeClr val="bg1"/>
                </a:solidFill>
              </a:defRPr>
            </a:lvl7pPr>
            <a:lvl8pPr>
              <a:buClrTx/>
              <a:defRPr>
                <a:solidFill>
                  <a:schemeClr val="bg1"/>
                </a:solidFill>
              </a:defRPr>
            </a:lvl8pPr>
            <a:lvl9pPr>
              <a:buClrTx/>
              <a:defRPr>
                <a:solidFill>
                  <a:schemeClr val="bg1"/>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 Eight level</a:t>
            </a:r>
          </a:p>
          <a:p>
            <a:pPr lvl="8"/>
            <a:r>
              <a:rPr lang="en-US"/>
              <a:t>Ninth level</a:t>
            </a:r>
          </a:p>
        </p:txBody>
      </p:sp>
    </p:spTree>
    <p:extLst>
      <p:ext uri="{BB962C8B-B14F-4D97-AF65-F5344CB8AC3E}">
        <p14:creationId xmlns:p14="http://schemas.microsoft.com/office/powerpoint/2010/main" val="398621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Content">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034FA3F-D529-4D8B-B6EC-A8341FCAF67E}"/>
              </a:ext>
            </a:extLst>
          </p:cNvPr>
          <p:cNvSpPr>
            <a:spLocks noGrp="1"/>
          </p:cNvSpPr>
          <p:nvPr userDrawn="1">
            <p:ph sz="quarter" idx="14" hasCustomPrompt="1"/>
          </p:nvPr>
        </p:nvSpPr>
        <p:spPr bwMode="gray">
          <a:xfrm>
            <a:off x="616504" y="2515154"/>
            <a:ext cx="3346929" cy="3657600"/>
          </a:xfrm>
          <a:solidFill>
            <a:schemeClr val="bg2"/>
          </a:solidFill>
        </p:spPr>
        <p:txBody>
          <a:bodyPr lIns="182880" tIns="274320" rIns="182880"/>
          <a:lstStyle>
            <a:lvl1pPr algn="l">
              <a:spcBef>
                <a:spcPts val="1200"/>
              </a:spcBef>
              <a:defRPr sz="1600"/>
            </a:lvl1pPr>
            <a:lvl2pPr>
              <a:defRPr sz="1400"/>
            </a:lvl2pPr>
            <a:lvl3pPr>
              <a:defRPr sz="1400"/>
            </a:lvl3pPr>
            <a:lvl4pPr>
              <a:defRPr sz="1200"/>
            </a:lvl4pPr>
            <a:lvl5pPr>
              <a:defRPr sz="1200"/>
            </a:lvl5pPr>
            <a:lvl6pPr>
              <a:defRPr sz="1600"/>
            </a:lvl6pPr>
            <a:lvl7pPr>
              <a:defRPr sz="1200"/>
            </a:lvl7pPr>
            <a:lvl8pPr>
              <a:defRPr sz="1100"/>
            </a:lvl8pPr>
            <a:lvl9pPr>
              <a:defRPr sz="1600"/>
            </a:lvl9pPr>
          </a:lstStyle>
          <a:p>
            <a:pPr lvl="0"/>
            <a:r>
              <a:rPr lang="en-US"/>
              <a:t>Click to add text</a:t>
            </a:r>
          </a:p>
          <a:p>
            <a:pPr lvl="1"/>
            <a:r>
              <a:rPr lang="en-US"/>
              <a:t>Level two</a:t>
            </a:r>
          </a:p>
          <a:p>
            <a:pPr lvl="2"/>
            <a:r>
              <a:rPr lang="en-US"/>
              <a:t>Level three</a:t>
            </a:r>
          </a:p>
          <a:p>
            <a:pPr lvl="3"/>
            <a:r>
              <a:rPr lang="en-US"/>
              <a:t>Level four</a:t>
            </a:r>
          </a:p>
          <a:p>
            <a:pPr lvl="4"/>
            <a:r>
              <a:rPr lang="en-US"/>
              <a:t>Level Five</a:t>
            </a:r>
          </a:p>
          <a:p>
            <a:pPr lvl="5"/>
            <a:r>
              <a:rPr lang="en-US"/>
              <a:t>Level Six</a:t>
            </a:r>
          </a:p>
          <a:p>
            <a:pPr lvl="6"/>
            <a:r>
              <a:rPr lang="en-US"/>
              <a:t> Level Seven</a:t>
            </a:r>
          </a:p>
          <a:p>
            <a:pPr lvl="7"/>
            <a:r>
              <a:rPr lang="en-US"/>
              <a:t>Level eight</a:t>
            </a:r>
          </a:p>
          <a:p>
            <a:pPr lvl="8"/>
            <a:r>
              <a:rPr lang="en-US"/>
              <a:t>Level Nine</a:t>
            </a:r>
          </a:p>
          <a:p>
            <a:pPr lvl="1"/>
            <a:endParaRPr lang="en-US"/>
          </a:p>
        </p:txBody>
      </p:sp>
      <p:sp>
        <p:nvSpPr>
          <p:cNvPr id="72" name="Content Placeholder 17">
            <a:extLst>
              <a:ext uri="{FF2B5EF4-FFF2-40B4-BE49-F238E27FC236}">
                <a16:creationId xmlns:a16="http://schemas.microsoft.com/office/drawing/2014/main" id="{A0456ED3-FDC5-4E29-B939-E35EA08477CA}"/>
              </a:ext>
            </a:extLst>
          </p:cNvPr>
          <p:cNvSpPr>
            <a:spLocks noGrp="1"/>
          </p:cNvSpPr>
          <p:nvPr userDrawn="1">
            <p:ph sz="quarter" idx="16" hasCustomPrompt="1"/>
          </p:nvPr>
        </p:nvSpPr>
        <p:spPr bwMode="gray">
          <a:xfrm>
            <a:off x="4419676" y="2515154"/>
            <a:ext cx="3349473" cy="3657600"/>
          </a:xfrm>
          <a:solidFill>
            <a:schemeClr val="bg2"/>
          </a:solidFill>
        </p:spPr>
        <p:txBody>
          <a:bodyPr lIns="182880" tIns="274320" rIns="182880"/>
          <a:lstStyle>
            <a:lvl1pPr algn="l">
              <a:spcBef>
                <a:spcPts val="1200"/>
              </a:spcBef>
              <a:defRPr sz="1600"/>
            </a:lvl1pPr>
            <a:lvl2pPr>
              <a:defRPr sz="1400"/>
            </a:lvl2pPr>
            <a:lvl3pPr>
              <a:defRPr sz="1400"/>
            </a:lvl3pPr>
            <a:lvl4pPr>
              <a:defRPr sz="1200"/>
            </a:lvl4pPr>
            <a:lvl5pPr>
              <a:defRPr sz="1200"/>
            </a:lvl5pPr>
            <a:lvl6pPr>
              <a:defRPr sz="1600"/>
            </a:lvl6pPr>
            <a:lvl7pPr>
              <a:defRPr sz="1200"/>
            </a:lvl7pPr>
            <a:lvl8pPr>
              <a:defRPr sz="1100"/>
            </a:lvl8pPr>
            <a:lvl9pPr>
              <a:defRPr sz="1600"/>
            </a:lvl9pPr>
          </a:lstStyle>
          <a:p>
            <a:pPr lvl="0"/>
            <a:r>
              <a:rPr lang="en-US"/>
              <a:t>Click to add text</a:t>
            </a:r>
          </a:p>
          <a:p>
            <a:pPr lvl="1"/>
            <a:r>
              <a:rPr lang="en-US"/>
              <a:t>Level two</a:t>
            </a:r>
          </a:p>
          <a:p>
            <a:pPr lvl="2"/>
            <a:r>
              <a:rPr lang="en-US"/>
              <a:t>Level three</a:t>
            </a:r>
          </a:p>
          <a:p>
            <a:pPr lvl="3"/>
            <a:r>
              <a:rPr lang="en-US"/>
              <a:t>Level four</a:t>
            </a:r>
          </a:p>
          <a:p>
            <a:pPr lvl="4"/>
            <a:r>
              <a:rPr lang="en-US"/>
              <a:t>Level Five</a:t>
            </a:r>
          </a:p>
          <a:p>
            <a:pPr lvl="5"/>
            <a:r>
              <a:rPr lang="en-US"/>
              <a:t>Level Six</a:t>
            </a:r>
          </a:p>
          <a:p>
            <a:pPr lvl="6"/>
            <a:r>
              <a:rPr lang="en-US"/>
              <a:t> Level Seven </a:t>
            </a:r>
          </a:p>
          <a:p>
            <a:pPr lvl="7"/>
            <a:r>
              <a:rPr lang="en-US"/>
              <a:t>Level Eight</a:t>
            </a:r>
          </a:p>
          <a:p>
            <a:pPr lvl="8"/>
            <a:r>
              <a:rPr lang="en-US"/>
              <a:t>Level Nine</a:t>
            </a:r>
          </a:p>
          <a:p>
            <a:pPr lvl="3"/>
            <a:endParaRPr lang="en-US"/>
          </a:p>
          <a:p>
            <a:pPr lvl="1"/>
            <a:endParaRPr lang="en-US"/>
          </a:p>
        </p:txBody>
      </p:sp>
      <p:sp>
        <p:nvSpPr>
          <p:cNvPr id="73" name="Content Placeholder 17">
            <a:extLst>
              <a:ext uri="{FF2B5EF4-FFF2-40B4-BE49-F238E27FC236}">
                <a16:creationId xmlns:a16="http://schemas.microsoft.com/office/drawing/2014/main" id="{9C016467-4262-4DAA-9B43-A02E57530676}"/>
              </a:ext>
            </a:extLst>
          </p:cNvPr>
          <p:cNvSpPr>
            <a:spLocks noGrp="1"/>
          </p:cNvSpPr>
          <p:nvPr userDrawn="1">
            <p:ph sz="quarter" idx="17" hasCustomPrompt="1"/>
          </p:nvPr>
        </p:nvSpPr>
        <p:spPr bwMode="gray">
          <a:xfrm>
            <a:off x="8236361" y="2515154"/>
            <a:ext cx="3346704" cy="3657600"/>
          </a:xfrm>
          <a:solidFill>
            <a:schemeClr val="bg2"/>
          </a:solidFill>
        </p:spPr>
        <p:txBody>
          <a:bodyPr lIns="182880" tIns="274320" rIns="182880"/>
          <a:lstStyle>
            <a:lvl1pPr algn="l">
              <a:spcBef>
                <a:spcPts val="1200"/>
              </a:spcBef>
              <a:defRPr sz="1600"/>
            </a:lvl1pPr>
            <a:lvl2pPr>
              <a:defRPr sz="1400"/>
            </a:lvl2pPr>
            <a:lvl3pPr>
              <a:defRPr sz="1400"/>
            </a:lvl3pPr>
            <a:lvl4pPr>
              <a:defRPr sz="1200"/>
            </a:lvl4pPr>
            <a:lvl5pPr>
              <a:defRPr sz="1200"/>
            </a:lvl5pPr>
            <a:lvl6pPr>
              <a:defRPr sz="1600"/>
            </a:lvl6pPr>
            <a:lvl7pPr>
              <a:defRPr sz="1200"/>
            </a:lvl7pPr>
            <a:lvl8pPr>
              <a:defRPr sz="1100"/>
            </a:lvl8pPr>
            <a:lvl9pPr>
              <a:defRPr sz="1600"/>
            </a:lvl9pPr>
          </a:lstStyle>
          <a:p>
            <a:pPr lvl="0"/>
            <a:r>
              <a:rPr lang="en-US"/>
              <a:t>Click to add text</a:t>
            </a:r>
          </a:p>
          <a:p>
            <a:pPr lvl="1"/>
            <a:r>
              <a:rPr lang="en-US"/>
              <a:t>Level two</a:t>
            </a:r>
          </a:p>
          <a:p>
            <a:pPr lvl="2"/>
            <a:r>
              <a:rPr lang="en-US"/>
              <a:t>Level three</a:t>
            </a:r>
          </a:p>
          <a:p>
            <a:pPr lvl="3"/>
            <a:r>
              <a:rPr lang="en-US"/>
              <a:t>Level four</a:t>
            </a:r>
          </a:p>
          <a:p>
            <a:pPr lvl="4"/>
            <a:r>
              <a:rPr lang="en-US"/>
              <a:t>Level five</a:t>
            </a:r>
          </a:p>
          <a:p>
            <a:pPr lvl="5"/>
            <a:r>
              <a:rPr lang="en-US"/>
              <a:t>Level Six</a:t>
            </a:r>
          </a:p>
          <a:p>
            <a:pPr lvl="6"/>
            <a:r>
              <a:rPr lang="en-US"/>
              <a:t>Level Seven</a:t>
            </a:r>
          </a:p>
          <a:p>
            <a:pPr lvl="7"/>
            <a:r>
              <a:rPr lang="en-US"/>
              <a:t>Level Eight</a:t>
            </a:r>
          </a:p>
          <a:p>
            <a:pPr lvl="8"/>
            <a:r>
              <a:rPr lang="en-US"/>
              <a:t>Level Nine</a:t>
            </a:r>
          </a:p>
          <a:p>
            <a:pPr lvl="1"/>
            <a:endParaRPr lang="en-US"/>
          </a:p>
        </p:txBody>
      </p:sp>
      <p:sp>
        <p:nvSpPr>
          <p:cNvPr id="818" name="TextBox 817">
            <a:extLst>
              <a:ext uri="{FF2B5EF4-FFF2-40B4-BE49-F238E27FC236}">
                <a16:creationId xmlns:a16="http://schemas.microsoft.com/office/drawing/2014/main" id="{0B7E1504-B128-423C-AA77-E7FED5DC3B79}"/>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85F2C94F-DA57-4BDB-8E5C-E4A0C7522314}"/>
              </a:ext>
            </a:extLst>
          </p:cNvPr>
          <p:cNvSpPr>
            <a:spLocks noGrp="1"/>
          </p:cNvSpPr>
          <p:nvPr>
            <p:ph type="title" hasCustomPrompt="1"/>
          </p:nvPr>
        </p:nvSpPr>
        <p:spPr/>
        <p:txBody>
          <a:bodyPr/>
          <a:lstStyle>
            <a:lvl1pPr>
              <a:defRPr/>
            </a:lvl1pPr>
          </a:lstStyle>
          <a:p>
            <a:r>
              <a:rPr lang="en-US"/>
              <a:t>Click to Add One Line Title</a:t>
            </a:r>
          </a:p>
        </p:txBody>
      </p:sp>
      <p:sp>
        <p:nvSpPr>
          <p:cNvPr id="13" name="Subtitle 2">
            <a:extLst>
              <a:ext uri="{FF2B5EF4-FFF2-40B4-BE49-F238E27FC236}">
                <a16:creationId xmlns:a16="http://schemas.microsoft.com/office/drawing/2014/main" id="{FC59F98B-A991-4DEC-A409-289E778CB84A}"/>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4" name="Text Placeholder 3">
            <a:extLst>
              <a:ext uri="{FF2B5EF4-FFF2-40B4-BE49-F238E27FC236}">
                <a16:creationId xmlns:a16="http://schemas.microsoft.com/office/drawing/2014/main" id="{59392189-2D4C-4618-9072-F26EE557FD02}"/>
              </a:ext>
            </a:extLst>
          </p:cNvPr>
          <p:cNvSpPr>
            <a:spLocks noGrp="1"/>
          </p:cNvSpPr>
          <p:nvPr>
            <p:ph type="body" sz="quarter" idx="21" hasCustomPrompt="1"/>
          </p:nvPr>
        </p:nvSpPr>
        <p:spPr>
          <a:xfrm>
            <a:off x="616504" y="1600200"/>
            <a:ext cx="3346704" cy="914400"/>
          </a:xfrm>
          <a:solidFill>
            <a:schemeClr val="accent4"/>
          </a:solidFill>
        </p:spPr>
        <p:txBody>
          <a:bodyPr lIns="182880" tIns="91440" rIns="182880" bIns="91440" anchor="ctr"/>
          <a:lstStyle>
            <a:lvl1pPr>
              <a:defRPr sz="1800">
                <a:solidFill>
                  <a:schemeClr val="bg1"/>
                </a:solidFill>
              </a:defRPr>
            </a:lvl1pPr>
            <a:lvl2pPr marL="0" indent="0">
              <a:buFont typeface="Open Sans" panose="020B0606030504020204" pitchFamily="34" charset="0"/>
              <a:buChar cha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header</a:t>
            </a:r>
          </a:p>
        </p:txBody>
      </p:sp>
      <p:sp>
        <p:nvSpPr>
          <p:cNvPr id="16" name="Text Placeholder 3">
            <a:extLst>
              <a:ext uri="{FF2B5EF4-FFF2-40B4-BE49-F238E27FC236}">
                <a16:creationId xmlns:a16="http://schemas.microsoft.com/office/drawing/2014/main" id="{665955AB-F417-4DCB-8CC3-98BAC90A9AFB}"/>
              </a:ext>
            </a:extLst>
          </p:cNvPr>
          <p:cNvSpPr>
            <a:spLocks noGrp="1"/>
          </p:cNvSpPr>
          <p:nvPr>
            <p:ph type="body" sz="quarter" idx="22" hasCustomPrompt="1"/>
          </p:nvPr>
        </p:nvSpPr>
        <p:spPr>
          <a:xfrm>
            <a:off x="4419676" y="1600200"/>
            <a:ext cx="3346704" cy="914400"/>
          </a:xfrm>
          <a:solidFill>
            <a:schemeClr val="accent1"/>
          </a:solidFill>
        </p:spPr>
        <p:txBody>
          <a:bodyPr lIns="182880" tIns="91440" rIns="182880" bIns="91440" anchor="ctr"/>
          <a:lstStyle>
            <a:lvl1pPr>
              <a:defRPr sz="1800">
                <a:solidFill>
                  <a:schemeClr val="bg1"/>
                </a:solidFill>
              </a:defRPr>
            </a:lvl1pPr>
            <a:lvl2pPr marL="0" indent="0">
              <a:buFont typeface="Open Sans" panose="020B0606030504020204" pitchFamily="34" charset="0"/>
              <a:buChar cha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header</a:t>
            </a:r>
          </a:p>
        </p:txBody>
      </p:sp>
      <p:sp>
        <p:nvSpPr>
          <p:cNvPr id="17" name="Text Placeholder 3">
            <a:extLst>
              <a:ext uri="{FF2B5EF4-FFF2-40B4-BE49-F238E27FC236}">
                <a16:creationId xmlns:a16="http://schemas.microsoft.com/office/drawing/2014/main" id="{7AFB5407-642C-468A-81DB-F0C5C485F6F7}"/>
              </a:ext>
            </a:extLst>
          </p:cNvPr>
          <p:cNvSpPr>
            <a:spLocks noGrp="1"/>
          </p:cNvSpPr>
          <p:nvPr>
            <p:ph type="body" sz="quarter" idx="23" hasCustomPrompt="1"/>
          </p:nvPr>
        </p:nvSpPr>
        <p:spPr>
          <a:xfrm>
            <a:off x="8236361" y="1600200"/>
            <a:ext cx="3346704" cy="914400"/>
          </a:xfrm>
          <a:solidFill>
            <a:schemeClr val="accent2"/>
          </a:solidFill>
        </p:spPr>
        <p:txBody>
          <a:bodyPr lIns="182880" tIns="91440" rIns="182880" bIns="91440" anchor="ctr"/>
          <a:lstStyle>
            <a:lvl1pPr>
              <a:defRPr sz="1800">
                <a:solidFill>
                  <a:schemeClr val="bg1"/>
                </a:solidFill>
              </a:defRPr>
            </a:lvl1pPr>
            <a:lvl2pPr marL="0" indent="0">
              <a:buFont typeface="Open Sans" panose="020B0606030504020204" pitchFamily="34" charset="0"/>
              <a:buChar cha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header</a:t>
            </a:r>
          </a:p>
        </p:txBody>
      </p:sp>
    </p:spTree>
    <p:extLst>
      <p:ext uri="{BB962C8B-B14F-4D97-AF65-F5344CB8AC3E}">
        <p14:creationId xmlns:p14="http://schemas.microsoft.com/office/powerpoint/2010/main" val="226894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agram with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0CD733-93DE-4793-929B-26E6DBA7592D}"/>
              </a:ext>
            </a:extLst>
          </p:cNvPr>
          <p:cNvSpPr/>
          <p:nvPr userDrawn="1"/>
        </p:nvSpPr>
        <p:spPr bwMode="ltGray">
          <a:xfrm>
            <a:off x="1" y="1600202"/>
            <a:ext cx="7923212" cy="45709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accent2"/>
              </a:solidFill>
            </a:endParaRPr>
          </a:p>
        </p:txBody>
      </p:sp>
      <p:cxnSp>
        <p:nvCxnSpPr>
          <p:cNvPr id="73" name="Straight Connector 72">
            <a:extLst>
              <a:ext uri="{FF2B5EF4-FFF2-40B4-BE49-F238E27FC236}">
                <a16:creationId xmlns:a16="http://schemas.microsoft.com/office/drawing/2014/main" id="{D8C8783A-257B-4A50-95A0-6C7B8E51707B}"/>
              </a:ext>
            </a:extLst>
          </p:cNvPr>
          <p:cNvCxnSpPr>
            <a:cxnSpLocks/>
          </p:cNvCxnSpPr>
          <p:nvPr userDrawn="1"/>
        </p:nvCxnSpPr>
        <p:spPr>
          <a:xfrm>
            <a:off x="8380413" y="1608668"/>
            <a:ext cx="3808412" cy="0"/>
          </a:xfrm>
          <a:prstGeom prst="line">
            <a:avLst/>
          </a:prstGeom>
          <a:ln w="2540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A17EA1E-A574-444B-9004-45836D98DAD0}"/>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C157BCD9-063B-4ED4-B68C-092EC2C342E6}"/>
              </a:ext>
            </a:extLst>
          </p:cNvPr>
          <p:cNvSpPr>
            <a:spLocks noGrp="1"/>
          </p:cNvSpPr>
          <p:nvPr>
            <p:ph type="title" hasCustomPrompt="1"/>
          </p:nvPr>
        </p:nvSpPr>
        <p:spPr/>
        <p:txBody>
          <a:bodyPr wrap="none"/>
          <a:lstStyle>
            <a:lvl1pPr>
              <a:defRPr/>
            </a:lvl1pPr>
          </a:lstStyle>
          <a:p>
            <a:r>
              <a:rPr lang="en-US"/>
              <a:t>Click to Add One Line Title</a:t>
            </a:r>
          </a:p>
        </p:txBody>
      </p:sp>
      <p:sp>
        <p:nvSpPr>
          <p:cNvPr id="5" name="Text Placeholder 4">
            <a:extLst>
              <a:ext uri="{FF2B5EF4-FFF2-40B4-BE49-F238E27FC236}">
                <a16:creationId xmlns:a16="http://schemas.microsoft.com/office/drawing/2014/main" id="{7F7496CC-9DD2-4299-850C-005958FB65CC}"/>
              </a:ext>
            </a:extLst>
          </p:cNvPr>
          <p:cNvSpPr>
            <a:spLocks noGrp="1"/>
          </p:cNvSpPr>
          <p:nvPr>
            <p:ph type="body" sz="quarter" idx="17" hasCustomPrompt="1"/>
          </p:nvPr>
        </p:nvSpPr>
        <p:spPr>
          <a:xfrm>
            <a:off x="8380413" y="1600200"/>
            <a:ext cx="3808412" cy="4572000"/>
          </a:xfrm>
        </p:spPr>
        <p:txBody>
          <a:bodyPr tIns="457200" rIns="594360" bIns="457200"/>
          <a:lstStyle>
            <a:lvl1pPr>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 Seventh level</a:t>
            </a:r>
          </a:p>
          <a:p>
            <a:pPr lvl="7"/>
            <a:r>
              <a:rPr lang="en-US"/>
              <a:t> Eighth level</a:t>
            </a:r>
          </a:p>
          <a:p>
            <a:pPr lvl="8"/>
            <a:r>
              <a:rPr lang="en-US"/>
              <a:t>Ninth level</a:t>
            </a:r>
          </a:p>
        </p:txBody>
      </p:sp>
      <p:sp>
        <p:nvSpPr>
          <p:cNvPr id="9" name="Subtitle 2">
            <a:extLst>
              <a:ext uri="{FF2B5EF4-FFF2-40B4-BE49-F238E27FC236}">
                <a16:creationId xmlns:a16="http://schemas.microsoft.com/office/drawing/2014/main" id="{A0D276D7-17CD-46AB-99B2-97FD34FEEFFA}"/>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3309774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utcome / Benefit">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BB1458BF-96C1-46C6-A67F-AD0FB4B4E5C0}"/>
              </a:ext>
            </a:extLst>
          </p:cNvPr>
          <p:cNvSpPr>
            <a:spLocks noGrp="1"/>
          </p:cNvSpPr>
          <p:nvPr>
            <p:ph type="body" sz="quarter" idx="21" hasCustomPrompt="1"/>
          </p:nvPr>
        </p:nvSpPr>
        <p:spPr>
          <a:xfrm>
            <a:off x="8378825" y="4347904"/>
            <a:ext cx="3201988" cy="1600200"/>
          </a:xfrm>
        </p:spPr>
        <p:txBody>
          <a:bodyPr/>
          <a:lstStyle>
            <a:lvl1pPr>
              <a:defRPr sz="1600"/>
            </a:lvl1pPr>
            <a:lvl2pPr>
              <a:defRPr sz="1400"/>
            </a:lvl2pPr>
            <a:lvl3pPr>
              <a:defRPr sz="1400"/>
            </a:lvl3pPr>
          </a:lstStyle>
          <a:p>
            <a:pPr lvl="0"/>
            <a:r>
              <a:rPr lang="en-US"/>
              <a:t>Click to add text</a:t>
            </a:r>
          </a:p>
          <a:p>
            <a:pPr lvl="1"/>
            <a:r>
              <a:rPr lang="en-US"/>
              <a:t>Second level</a:t>
            </a:r>
          </a:p>
          <a:p>
            <a:pPr lvl="2"/>
            <a:r>
              <a:rPr lang="en-US"/>
              <a:t>Third level</a:t>
            </a:r>
          </a:p>
        </p:txBody>
      </p:sp>
      <p:sp>
        <p:nvSpPr>
          <p:cNvPr id="4" name="Text Placeholder 3">
            <a:extLst>
              <a:ext uri="{FF2B5EF4-FFF2-40B4-BE49-F238E27FC236}">
                <a16:creationId xmlns:a16="http://schemas.microsoft.com/office/drawing/2014/main" id="{A8781D19-2DDB-4D83-983D-3D159A7DE7C0}"/>
              </a:ext>
            </a:extLst>
          </p:cNvPr>
          <p:cNvSpPr>
            <a:spLocks noGrp="1"/>
          </p:cNvSpPr>
          <p:nvPr>
            <p:ph type="body" sz="quarter" idx="20" hasCustomPrompt="1"/>
          </p:nvPr>
        </p:nvSpPr>
        <p:spPr>
          <a:xfrm>
            <a:off x="8378825" y="2063048"/>
            <a:ext cx="3201988" cy="1600200"/>
          </a:xfrm>
        </p:spPr>
        <p:txBody>
          <a:bodyPr/>
          <a:lstStyle>
            <a:lvl1pPr>
              <a:defRPr sz="1600"/>
            </a:lvl1pPr>
            <a:lvl2pPr>
              <a:defRPr sz="1400"/>
            </a:lvl2pPr>
            <a:lvl3pPr>
              <a:defRPr sz="1400"/>
            </a:lvl3pPr>
          </a:lstStyle>
          <a:p>
            <a:pPr lvl="0"/>
            <a:r>
              <a:rPr lang="en-US"/>
              <a:t>Click to add text</a:t>
            </a:r>
          </a:p>
          <a:p>
            <a:pPr lvl="1"/>
            <a:r>
              <a:rPr lang="en-US"/>
              <a:t>Second level</a:t>
            </a:r>
          </a:p>
          <a:p>
            <a:pPr lvl="2"/>
            <a:r>
              <a:rPr lang="en-US"/>
              <a:t>Third level</a:t>
            </a:r>
          </a:p>
        </p:txBody>
      </p:sp>
      <p:sp>
        <p:nvSpPr>
          <p:cNvPr id="7" name="Text Placeholder 6">
            <a:extLst>
              <a:ext uri="{FF2B5EF4-FFF2-40B4-BE49-F238E27FC236}">
                <a16:creationId xmlns:a16="http://schemas.microsoft.com/office/drawing/2014/main" id="{9005EB21-86C3-42EF-BFE7-549D9EA3645A}"/>
              </a:ext>
            </a:extLst>
          </p:cNvPr>
          <p:cNvSpPr>
            <a:spLocks noGrp="1"/>
          </p:cNvSpPr>
          <p:nvPr>
            <p:ph type="body" sz="quarter" idx="17" hasCustomPrompt="1"/>
          </p:nvPr>
        </p:nvSpPr>
        <p:spPr>
          <a:xfrm>
            <a:off x="8380413" y="1699688"/>
            <a:ext cx="2006600" cy="298450"/>
          </a:xfrm>
        </p:spPr>
        <p:txBody>
          <a:bodyPr anchor="b"/>
          <a:lstStyle>
            <a:lvl1pPr>
              <a:defRPr sz="1600">
                <a:solidFill>
                  <a:schemeClr val="accent1"/>
                </a:solidFill>
              </a:defRPr>
            </a:lvl1pPr>
            <a:lvl5pPr>
              <a:defRPr/>
            </a:lvl5pPr>
          </a:lstStyle>
          <a:p>
            <a:pPr lvl="0"/>
            <a:r>
              <a:rPr lang="en-US"/>
              <a:t>Outcome</a:t>
            </a:r>
          </a:p>
        </p:txBody>
      </p:sp>
      <p:cxnSp>
        <p:nvCxnSpPr>
          <p:cNvPr id="75" name="Straight Connector 74">
            <a:extLst>
              <a:ext uri="{FF2B5EF4-FFF2-40B4-BE49-F238E27FC236}">
                <a16:creationId xmlns:a16="http://schemas.microsoft.com/office/drawing/2014/main" id="{F789B473-DDE6-4450-A111-3761F341AAE3}"/>
              </a:ext>
            </a:extLst>
          </p:cNvPr>
          <p:cNvCxnSpPr>
            <a:cxnSpLocks/>
          </p:cNvCxnSpPr>
          <p:nvPr userDrawn="1"/>
        </p:nvCxnSpPr>
        <p:spPr>
          <a:xfrm>
            <a:off x="8380413" y="3872441"/>
            <a:ext cx="3808412" cy="0"/>
          </a:xfrm>
          <a:prstGeom prst="line">
            <a:avLst/>
          </a:prstGeom>
          <a:ln w="25400">
            <a:solidFill>
              <a:schemeClr val="accent4"/>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6" name="Text Placeholder 6">
            <a:extLst>
              <a:ext uri="{FF2B5EF4-FFF2-40B4-BE49-F238E27FC236}">
                <a16:creationId xmlns:a16="http://schemas.microsoft.com/office/drawing/2014/main" id="{0D0977FA-A4CA-4F1F-8109-D7498D165EDD}"/>
              </a:ext>
            </a:extLst>
          </p:cNvPr>
          <p:cNvSpPr>
            <a:spLocks noGrp="1"/>
          </p:cNvSpPr>
          <p:nvPr>
            <p:ph type="body" sz="quarter" idx="19" hasCustomPrompt="1"/>
          </p:nvPr>
        </p:nvSpPr>
        <p:spPr>
          <a:xfrm>
            <a:off x="8380413" y="3972469"/>
            <a:ext cx="2006600" cy="298450"/>
          </a:xfrm>
        </p:spPr>
        <p:txBody>
          <a:bodyPr anchor="b"/>
          <a:lstStyle>
            <a:lvl1pPr>
              <a:defRPr sz="1600">
                <a:solidFill>
                  <a:schemeClr val="accent4"/>
                </a:solidFill>
              </a:defRPr>
            </a:lvl1pPr>
            <a:lvl5pPr>
              <a:defRPr/>
            </a:lvl5pPr>
          </a:lstStyle>
          <a:p>
            <a:pPr lvl="0"/>
            <a:r>
              <a:rPr lang="en-US"/>
              <a:t>Benefit</a:t>
            </a:r>
          </a:p>
        </p:txBody>
      </p:sp>
      <p:sp>
        <p:nvSpPr>
          <p:cNvPr id="14" name="TextBox 13">
            <a:extLst>
              <a:ext uri="{FF2B5EF4-FFF2-40B4-BE49-F238E27FC236}">
                <a16:creationId xmlns:a16="http://schemas.microsoft.com/office/drawing/2014/main" id="{DF992B4C-D72B-4160-80E2-5EE05E2DDD3F}"/>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9E15888C-CFB4-4BEC-9B94-46E698DFC481}"/>
              </a:ext>
            </a:extLst>
          </p:cNvPr>
          <p:cNvSpPr>
            <a:spLocks noGrp="1"/>
          </p:cNvSpPr>
          <p:nvPr>
            <p:ph type="title" hasCustomPrompt="1"/>
          </p:nvPr>
        </p:nvSpPr>
        <p:spPr/>
        <p:txBody>
          <a:bodyPr wrap="none"/>
          <a:lstStyle>
            <a:lvl1pPr>
              <a:defRPr/>
            </a:lvl1pPr>
          </a:lstStyle>
          <a:p>
            <a:r>
              <a:rPr lang="en-US"/>
              <a:t>Click to Add One Line Title</a:t>
            </a:r>
          </a:p>
        </p:txBody>
      </p:sp>
      <p:sp>
        <p:nvSpPr>
          <p:cNvPr id="18" name="Rectangle 17">
            <a:extLst>
              <a:ext uri="{FF2B5EF4-FFF2-40B4-BE49-F238E27FC236}">
                <a16:creationId xmlns:a16="http://schemas.microsoft.com/office/drawing/2014/main" id="{92EE86E2-0F2F-484B-8170-3AEBA1DDEB2D}"/>
              </a:ext>
            </a:extLst>
          </p:cNvPr>
          <p:cNvSpPr/>
          <p:nvPr userDrawn="1"/>
        </p:nvSpPr>
        <p:spPr bwMode="ltGray">
          <a:xfrm>
            <a:off x="1" y="1600201"/>
            <a:ext cx="7923212" cy="457094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accent2"/>
              </a:solidFill>
            </a:endParaRPr>
          </a:p>
        </p:txBody>
      </p:sp>
      <p:cxnSp>
        <p:nvCxnSpPr>
          <p:cNvPr id="138" name="Straight Connector 137">
            <a:extLst>
              <a:ext uri="{FF2B5EF4-FFF2-40B4-BE49-F238E27FC236}">
                <a16:creationId xmlns:a16="http://schemas.microsoft.com/office/drawing/2014/main" id="{56D4D92B-574E-4F63-A5BA-8F7282B54C27}"/>
              </a:ext>
            </a:extLst>
          </p:cNvPr>
          <p:cNvCxnSpPr>
            <a:cxnSpLocks/>
          </p:cNvCxnSpPr>
          <p:nvPr userDrawn="1"/>
        </p:nvCxnSpPr>
        <p:spPr>
          <a:xfrm>
            <a:off x="8380413" y="1608668"/>
            <a:ext cx="3808412" cy="0"/>
          </a:xfrm>
          <a:prstGeom prst="line">
            <a:avLst/>
          </a:prstGeom>
          <a:ln w="2540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Subtitle 2">
            <a:extLst>
              <a:ext uri="{FF2B5EF4-FFF2-40B4-BE49-F238E27FC236}">
                <a16:creationId xmlns:a16="http://schemas.microsoft.com/office/drawing/2014/main" id="{E9D6A872-88BD-4DFC-AFFD-1E9BEEB6533B}"/>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386082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er Success">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309367CD-64CE-4B7B-91B1-53B17F8F693D}"/>
              </a:ext>
            </a:extLst>
          </p:cNvPr>
          <p:cNvSpPr/>
          <p:nvPr userDrawn="1"/>
        </p:nvSpPr>
        <p:spPr bwMode="ltGray">
          <a:xfrm>
            <a:off x="1" y="1600201"/>
            <a:ext cx="7923212" cy="457094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spcBef>
                <a:spcPts val="0"/>
              </a:spcBef>
            </a:pPr>
            <a:endParaRPr lang="en-US" sz="2800">
              <a:solidFill>
                <a:schemeClr val="accent2"/>
              </a:solidFill>
            </a:endParaRPr>
          </a:p>
        </p:txBody>
      </p:sp>
      <p:sp>
        <p:nvSpPr>
          <p:cNvPr id="72" name="Content Placeholder 17">
            <a:extLst>
              <a:ext uri="{FF2B5EF4-FFF2-40B4-BE49-F238E27FC236}">
                <a16:creationId xmlns:a16="http://schemas.microsoft.com/office/drawing/2014/main" id="{A0456ED3-FDC5-4E29-B939-E35EA08477CA}"/>
              </a:ext>
            </a:extLst>
          </p:cNvPr>
          <p:cNvSpPr>
            <a:spLocks noGrp="1"/>
          </p:cNvSpPr>
          <p:nvPr>
            <p:ph sz="quarter" idx="16" hasCustomPrompt="1"/>
          </p:nvPr>
        </p:nvSpPr>
        <p:spPr>
          <a:xfrm>
            <a:off x="611645" y="2409552"/>
            <a:ext cx="3201848" cy="934931"/>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a:t>Click to add text</a:t>
            </a:r>
          </a:p>
          <a:p>
            <a:pPr lvl="1"/>
            <a:r>
              <a:rPr lang="en-US"/>
              <a:t>Second level</a:t>
            </a:r>
          </a:p>
        </p:txBody>
      </p:sp>
      <p:sp>
        <p:nvSpPr>
          <p:cNvPr id="7" name="Text Placeholder 6">
            <a:extLst>
              <a:ext uri="{FF2B5EF4-FFF2-40B4-BE49-F238E27FC236}">
                <a16:creationId xmlns:a16="http://schemas.microsoft.com/office/drawing/2014/main" id="{9005EB21-86C3-42EF-BFE7-549D9EA3645A}"/>
              </a:ext>
            </a:extLst>
          </p:cNvPr>
          <p:cNvSpPr>
            <a:spLocks noGrp="1"/>
          </p:cNvSpPr>
          <p:nvPr>
            <p:ph type="body" sz="quarter" idx="17" hasCustomPrompt="1"/>
          </p:nvPr>
        </p:nvSpPr>
        <p:spPr>
          <a:xfrm>
            <a:off x="613093" y="2079840"/>
            <a:ext cx="2006600" cy="227454"/>
          </a:xfrm>
        </p:spPr>
        <p:txBody>
          <a:bodyPr anchor="b"/>
          <a:lstStyle>
            <a:lvl1pPr>
              <a:lnSpc>
                <a:spcPct val="100000"/>
              </a:lnSpc>
              <a:spcBef>
                <a:spcPts val="0"/>
              </a:spcBef>
              <a:defRPr sz="1600">
                <a:solidFill>
                  <a:schemeClr val="accent1"/>
                </a:solidFill>
              </a:defRPr>
            </a:lvl1pPr>
            <a:lvl5pPr>
              <a:defRPr/>
            </a:lvl5pPr>
          </a:lstStyle>
          <a:p>
            <a:pPr lvl="0"/>
            <a:r>
              <a:rPr lang="en-US"/>
              <a:t>About</a:t>
            </a:r>
          </a:p>
        </p:txBody>
      </p:sp>
      <p:sp>
        <p:nvSpPr>
          <p:cNvPr id="74" name="Content Placeholder 17">
            <a:extLst>
              <a:ext uri="{FF2B5EF4-FFF2-40B4-BE49-F238E27FC236}">
                <a16:creationId xmlns:a16="http://schemas.microsoft.com/office/drawing/2014/main" id="{F00013B6-2241-400E-9E61-946C485F8D5E}"/>
              </a:ext>
            </a:extLst>
          </p:cNvPr>
          <p:cNvSpPr>
            <a:spLocks noGrp="1"/>
          </p:cNvSpPr>
          <p:nvPr>
            <p:ph sz="quarter" idx="18" hasCustomPrompt="1"/>
          </p:nvPr>
        </p:nvSpPr>
        <p:spPr>
          <a:xfrm>
            <a:off x="611645" y="3952605"/>
            <a:ext cx="3201848" cy="847996"/>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a:t>Click to add text</a:t>
            </a:r>
          </a:p>
          <a:p>
            <a:pPr lvl="1"/>
            <a:r>
              <a:rPr lang="en-US"/>
              <a:t>Second level</a:t>
            </a:r>
          </a:p>
        </p:txBody>
      </p:sp>
      <p:cxnSp>
        <p:nvCxnSpPr>
          <p:cNvPr id="73" name="Straight Connector 72">
            <a:extLst>
              <a:ext uri="{FF2B5EF4-FFF2-40B4-BE49-F238E27FC236}">
                <a16:creationId xmlns:a16="http://schemas.microsoft.com/office/drawing/2014/main" id="{D8C8783A-257B-4A50-95A0-6C7B8E51707B}"/>
              </a:ext>
            </a:extLst>
          </p:cNvPr>
          <p:cNvCxnSpPr>
            <a:cxnSpLocks/>
          </p:cNvCxnSpPr>
          <p:nvPr userDrawn="1"/>
        </p:nvCxnSpPr>
        <p:spPr>
          <a:xfrm>
            <a:off x="609600" y="1964843"/>
            <a:ext cx="3198812" cy="0"/>
          </a:xfrm>
          <a:prstGeom prst="line">
            <a:avLst/>
          </a:prstGeom>
          <a:ln w="2540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789B473-DDE6-4450-A111-3761F341AAE3}"/>
              </a:ext>
            </a:extLst>
          </p:cNvPr>
          <p:cNvCxnSpPr>
            <a:cxnSpLocks/>
          </p:cNvCxnSpPr>
          <p:nvPr userDrawn="1"/>
        </p:nvCxnSpPr>
        <p:spPr>
          <a:xfrm>
            <a:off x="609600" y="3547676"/>
            <a:ext cx="3198812" cy="0"/>
          </a:xfrm>
          <a:prstGeom prst="line">
            <a:avLst/>
          </a:prstGeom>
          <a:ln w="25400">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6" name="Text Placeholder 6">
            <a:extLst>
              <a:ext uri="{FF2B5EF4-FFF2-40B4-BE49-F238E27FC236}">
                <a16:creationId xmlns:a16="http://schemas.microsoft.com/office/drawing/2014/main" id="{0D0977FA-A4CA-4F1F-8109-D7498D165EDD}"/>
              </a:ext>
            </a:extLst>
          </p:cNvPr>
          <p:cNvSpPr>
            <a:spLocks noGrp="1"/>
          </p:cNvSpPr>
          <p:nvPr userDrawn="1">
            <p:ph type="body" sz="quarter" idx="19" hasCustomPrompt="1"/>
          </p:nvPr>
        </p:nvSpPr>
        <p:spPr>
          <a:xfrm>
            <a:off x="613093" y="3634037"/>
            <a:ext cx="2006600" cy="227454"/>
          </a:xfrm>
        </p:spPr>
        <p:txBody>
          <a:bodyPr anchor="b"/>
          <a:lstStyle>
            <a:lvl1pPr>
              <a:lnSpc>
                <a:spcPct val="100000"/>
              </a:lnSpc>
              <a:spcBef>
                <a:spcPts val="0"/>
              </a:spcBef>
              <a:defRPr sz="1600">
                <a:solidFill>
                  <a:schemeClr val="accent2"/>
                </a:solidFill>
              </a:defRPr>
            </a:lvl1pPr>
            <a:lvl5pPr>
              <a:defRPr/>
            </a:lvl5pPr>
          </a:lstStyle>
          <a:p>
            <a:pPr lvl="0"/>
            <a:r>
              <a:rPr lang="en-US"/>
              <a:t>Challenges</a:t>
            </a:r>
          </a:p>
        </p:txBody>
      </p:sp>
      <p:sp>
        <p:nvSpPr>
          <p:cNvPr id="14" name="TextBox 13">
            <a:extLst>
              <a:ext uri="{FF2B5EF4-FFF2-40B4-BE49-F238E27FC236}">
                <a16:creationId xmlns:a16="http://schemas.microsoft.com/office/drawing/2014/main" id="{DF992B4C-D72B-4160-80E2-5EE05E2DDD3F}"/>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100000"/>
              </a:lnSpc>
              <a:spcBef>
                <a:spcPts val="0"/>
              </a:spcBef>
            </a:pPr>
            <a:fld id="{7A51DB15-7364-4F0B-A3A0-1309F8830053}" type="slidenum">
              <a:rPr lang="en-US" sz="800" smtClean="0">
                <a:latin typeface="+mj-lt"/>
              </a:rPr>
              <a:pPr algn="r">
                <a:lnSpc>
                  <a:spcPct val="100000"/>
                </a:lnSpc>
                <a:spcBef>
                  <a:spcPts val="0"/>
                </a:spcBef>
              </a:pPr>
              <a:t>‹#›</a:t>
            </a:fld>
            <a:endParaRPr lang="en-US">
              <a:latin typeface="+mj-lt"/>
            </a:endParaRPr>
          </a:p>
        </p:txBody>
      </p:sp>
      <p:sp>
        <p:nvSpPr>
          <p:cNvPr id="87" name="Content Placeholder 17">
            <a:extLst>
              <a:ext uri="{FF2B5EF4-FFF2-40B4-BE49-F238E27FC236}">
                <a16:creationId xmlns:a16="http://schemas.microsoft.com/office/drawing/2014/main" id="{CB3B18B9-1B70-4F2B-86D9-C5183A845D12}"/>
              </a:ext>
            </a:extLst>
          </p:cNvPr>
          <p:cNvSpPr>
            <a:spLocks noGrp="1"/>
          </p:cNvSpPr>
          <p:nvPr>
            <p:ph sz="quarter" idx="20" hasCustomPrompt="1"/>
          </p:nvPr>
        </p:nvSpPr>
        <p:spPr>
          <a:xfrm>
            <a:off x="4269245" y="2409552"/>
            <a:ext cx="3201848" cy="934931"/>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a:t>Click to add text</a:t>
            </a:r>
          </a:p>
          <a:p>
            <a:pPr lvl="1"/>
            <a:r>
              <a:rPr lang="en-US"/>
              <a:t>Second level</a:t>
            </a:r>
          </a:p>
        </p:txBody>
      </p:sp>
      <p:sp>
        <p:nvSpPr>
          <p:cNvPr id="88" name="Text Placeholder 6">
            <a:extLst>
              <a:ext uri="{FF2B5EF4-FFF2-40B4-BE49-F238E27FC236}">
                <a16:creationId xmlns:a16="http://schemas.microsoft.com/office/drawing/2014/main" id="{45C2837B-EA55-4186-A2EA-1E7FB5B122D2}"/>
              </a:ext>
            </a:extLst>
          </p:cNvPr>
          <p:cNvSpPr>
            <a:spLocks noGrp="1"/>
          </p:cNvSpPr>
          <p:nvPr>
            <p:ph type="body" sz="quarter" idx="21" hasCustomPrompt="1"/>
          </p:nvPr>
        </p:nvSpPr>
        <p:spPr>
          <a:xfrm>
            <a:off x="4270693" y="2079840"/>
            <a:ext cx="2006600" cy="227454"/>
          </a:xfrm>
        </p:spPr>
        <p:txBody>
          <a:bodyPr anchor="b"/>
          <a:lstStyle>
            <a:lvl1pPr>
              <a:lnSpc>
                <a:spcPct val="100000"/>
              </a:lnSpc>
              <a:spcBef>
                <a:spcPts val="0"/>
              </a:spcBef>
              <a:buNone/>
              <a:defRPr sz="1600">
                <a:solidFill>
                  <a:schemeClr val="accent4"/>
                </a:solidFill>
              </a:defRPr>
            </a:lvl1pPr>
            <a:lvl5pPr>
              <a:defRPr/>
            </a:lvl5pPr>
          </a:lstStyle>
          <a:p>
            <a:pPr lvl="0"/>
            <a:r>
              <a:rPr lang="en-US"/>
              <a:t>Solution</a:t>
            </a:r>
          </a:p>
        </p:txBody>
      </p:sp>
      <p:sp>
        <p:nvSpPr>
          <p:cNvPr id="89" name="Content Placeholder 17">
            <a:extLst>
              <a:ext uri="{FF2B5EF4-FFF2-40B4-BE49-F238E27FC236}">
                <a16:creationId xmlns:a16="http://schemas.microsoft.com/office/drawing/2014/main" id="{00A3A11C-EA43-4ACC-83B9-C4C7C1080E3C}"/>
              </a:ext>
            </a:extLst>
          </p:cNvPr>
          <p:cNvSpPr>
            <a:spLocks noGrp="1"/>
          </p:cNvSpPr>
          <p:nvPr>
            <p:ph sz="quarter" idx="22" hasCustomPrompt="1"/>
          </p:nvPr>
        </p:nvSpPr>
        <p:spPr>
          <a:xfrm>
            <a:off x="4269245" y="3952605"/>
            <a:ext cx="3201848" cy="847996"/>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a:t>Click to add text</a:t>
            </a:r>
          </a:p>
          <a:p>
            <a:pPr lvl="1"/>
            <a:r>
              <a:rPr lang="en-US"/>
              <a:t>Second level</a:t>
            </a:r>
          </a:p>
        </p:txBody>
      </p:sp>
      <p:cxnSp>
        <p:nvCxnSpPr>
          <p:cNvPr id="90" name="Straight Connector 89">
            <a:extLst>
              <a:ext uri="{FF2B5EF4-FFF2-40B4-BE49-F238E27FC236}">
                <a16:creationId xmlns:a16="http://schemas.microsoft.com/office/drawing/2014/main" id="{EAAB5B3C-AE89-4605-BB4B-0C07DE733C40}"/>
              </a:ext>
            </a:extLst>
          </p:cNvPr>
          <p:cNvCxnSpPr>
            <a:cxnSpLocks/>
          </p:cNvCxnSpPr>
          <p:nvPr userDrawn="1"/>
        </p:nvCxnSpPr>
        <p:spPr>
          <a:xfrm>
            <a:off x="4267200" y="1964843"/>
            <a:ext cx="3198812" cy="0"/>
          </a:xfrm>
          <a:prstGeom prst="line">
            <a:avLst/>
          </a:prstGeom>
          <a:ln w="25400">
            <a:solidFill>
              <a:schemeClr val="accent4"/>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4709593A-BC10-40A3-842E-346F6E0EE30C}"/>
              </a:ext>
            </a:extLst>
          </p:cNvPr>
          <p:cNvCxnSpPr>
            <a:cxnSpLocks/>
          </p:cNvCxnSpPr>
          <p:nvPr userDrawn="1"/>
        </p:nvCxnSpPr>
        <p:spPr>
          <a:xfrm>
            <a:off x="4267200" y="3547676"/>
            <a:ext cx="3198812" cy="0"/>
          </a:xfrm>
          <a:prstGeom prst="line">
            <a:avLst/>
          </a:prstGeom>
          <a:ln w="25400">
            <a:solidFill>
              <a:schemeClr val="accent6"/>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2" name="Text Placeholder 6">
            <a:extLst>
              <a:ext uri="{FF2B5EF4-FFF2-40B4-BE49-F238E27FC236}">
                <a16:creationId xmlns:a16="http://schemas.microsoft.com/office/drawing/2014/main" id="{48CE9E08-388B-4458-B1F4-453A8413D639}"/>
              </a:ext>
            </a:extLst>
          </p:cNvPr>
          <p:cNvSpPr>
            <a:spLocks noGrp="1"/>
          </p:cNvSpPr>
          <p:nvPr>
            <p:ph type="body" sz="quarter" idx="23" hasCustomPrompt="1"/>
          </p:nvPr>
        </p:nvSpPr>
        <p:spPr>
          <a:xfrm>
            <a:off x="4270693" y="3634037"/>
            <a:ext cx="2006600" cy="227454"/>
          </a:xfrm>
        </p:spPr>
        <p:txBody>
          <a:bodyPr anchor="b"/>
          <a:lstStyle>
            <a:lvl1pPr>
              <a:lnSpc>
                <a:spcPct val="100000"/>
              </a:lnSpc>
              <a:spcBef>
                <a:spcPts val="0"/>
              </a:spcBef>
              <a:defRPr sz="1600">
                <a:solidFill>
                  <a:schemeClr val="accent6"/>
                </a:solidFill>
              </a:defRPr>
            </a:lvl1pPr>
            <a:lvl5pPr>
              <a:defRPr/>
            </a:lvl5pPr>
          </a:lstStyle>
          <a:p>
            <a:pPr lvl="0"/>
            <a:r>
              <a:rPr lang="en-US"/>
              <a:t>Impact</a:t>
            </a:r>
          </a:p>
        </p:txBody>
      </p:sp>
      <p:sp>
        <p:nvSpPr>
          <p:cNvPr id="6" name="Picture Placeholder 5">
            <a:extLst>
              <a:ext uri="{FF2B5EF4-FFF2-40B4-BE49-F238E27FC236}">
                <a16:creationId xmlns:a16="http://schemas.microsoft.com/office/drawing/2014/main" id="{4D909953-1B24-4C7D-A173-A53DF3FC7EC3}"/>
              </a:ext>
            </a:extLst>
          </p:cNvPr>
          <p:cNvSpPr>
            <a:spLocks noGrp="1"/>
          </p:cNvSpPr>
          <p:nvPr>
            <p:ph type="pic" sz="quarter" idx="24"/>
          </p:nvPr>
        </p:nvSpPr>
        <p:spPr>
          <a:xfrm>
            <a:off x="8382000" y="2971800"/>
            <a:ext cx="3194050" cy="1828800"/>
          </a:xfrm>
        </p:spPr>
        <p:txBody>
          <a:bodyPr/>
          <a:lstStyle>
            <a:lvl1pPr>
              <a:lnSpc>
                <a:spcPct val="100000"/>
              </a:lnSpc>
              <a:spcBef>
                <a:spcPts val="0"/>
              </a:spcBef>
              <a:defRPr/>
            </a:lvl1pPr>
          </a:lstStyle>
          <a:p>
            <a:r>
              <a:rPr lang="en-US"/>
              <a:t>Click icon to add picture</a:t>
            </a:r>
          </a:p>
        </p:txBody>
      </p:sp>
      <p:sp>
        <p:nvSpPr>
          <p:cNvPr id="9" name="Picture Placeholder 8">
            <a:extLst>
              <a:ext uri="{FF2B5EF4-FFF2-40B4-BE49-F238E27FC236}">
                <a16:creationId xmlns:a16="http://schemas.microsoft.com/office/drawing/2014/main" id="{D0ED48B1-3A1C-41E2-BEC6-E8E6B54A07B0}"/>
              </a:ext>
            </a:extLst>
          </p:cNvPr>
          <p:cNvSpPr>
            <a:spLocks noGrp="1"/>
          </p:cNvSpPr>
          <p:nvPr>
            <p:ph type="pic" sz="quarter" idx="25" hasCustomPrompt="1"/>
          </p:nvPr>
        </p:nvSpPr>
        <p:spPr>
          <a:xfrm>
            <a:off x="9074150" y="1600200"/>
            <a:ext cx="1841500" cy="660399"/>
          </a:xfrm>
        </p:spPr>
        <p:txBody>
          <a:bodyPr anchor="ctr"/>
          <a:lstStyle>
            <a:lvl1pPr algn="ctr">
              <a:lnSpc>
                <a:spcPct val="100000"/>
              </a:lnSpc>
              <a:spcBef>
                <a:spcPts val="0"/>
              </a:spcBef>
              <a:defRPr/>
            </a:lvl1pPr>
          </a:lstStyle>
          <a:p>
            <a:r>
              <a:rPr lang="en-US"/>
              <a:t>Insert Logo here</a:t>
            </a:r>
          </a:p>
        </p:txBody>
      </p:sp>
      <p:sp>
        <p:nvSpPr>
          <p:cNvPr id="11" name="Text Placeholder 10">
            <a:extLst>
              <a:ext uri="{FF2B5EF4-FFF2-40B4-BE49-F238E27FC236}">
                <a16:creationId xmlns:a16="http://schemas.microsoft.com/office/drawing/2014/main" id="{D0A78DDD-5F83-4940-98A7-CF6D7FB81405}"/>
              </a:ext>
            </a:extLst>
          </p:cNvPr>
          <p:cNvSpPr>
            <a:spLocks noGrp="1"/>
          </p:cNvSpPr>
          <p:nvPr>
            <p:ph type="body" sz="quarter" idx="26" hasCustomPrompt="1"/>
          </p:nvPr>
        </p:nvSpPr>
        <p:spPr>
          <a:xfrm>
            <a:off x="8382000" y="5022214"/>
            <a:ext cx="3200400" cy="1153795"/>
          </a:xfrm>
        </p:spPr>
        <p:txBody>
          <a:bodyPr/>
          <a:lstStyle>
            <a:lvl1pPr algn="ctr">
              <a:lnSpc>
                <a:spcPct val="100000"/>
              </a:lnSpc>
              <a:spcBef>
                <a:spcPts val="0"/>
              </a:spcBef>
              <a:defRPr sz="1400"/>
            </a:lvl1pPr>
            <a:lvl2pPr marL="0" indent="0" algn="ctr">
              <a:lnSpc>
                <a:spcPct val="100000"/>
              </a:lnSpc>
              <a:spcBef>
                <a:spcPts val="0"/>
              </a:spcBef>
              <a:buFont typeface="Open Sans" panose="020B0606030504020204" pitchFamily="34" charset="0"/>
              <a:buChar char="​"/>
              <a:defRPr sz="1200">
                <a:solidFill>
                  <a:schemeClr val="accent1"/>
                </a:solidFill>
              </a:defRPr>
            </a:lvl2pPr>
            <a:lvl3pPr marL="0" indent="0" algn="ctr">
              <a:buFont typeface="Open Sans" panose="020B0606030504020204" pitchFamily="34" charset="0"/>
              <a:buNone/>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a:t>Click to add text</a:t>
            </a:r>
          </a:p>
          <a:p>
            <a:pPr lvl="1"/>
            <a:r>
              <a:rPr lang="en-US"/>
              <a:t>Second level</a:t>
            </a:r>
          </a:p>
        </p:txBody>
      </p:sp>
      <p:sp>
        <p:nvSpPr>
          <p:cNvPr id="93" name="Text Placeholder 10">
            <a:extLst>
              <a:ext uri="{FF2B5EF4-FFF2-40B4-BE49-F238E27FC236}">
                <a16:creationId xmlns:a16="http://schemas.microsoft.com/office/drawing/2014/main" id="{356F2006-5264-4FEB-8EBA-8BA6A55D19B4}"/>
              </a:ext>
            </a:extLst>
          </p:cNvPr>
          <p:cNvSpPr>
            <a:spLocks noGrp="1"/>
          </p:cNvSpPr>
          <p:nvPr>
            <p:ph type="body" sz="quarter" idx="27" hasCustomPrompt="1"/>
          </p:nvPr>
        </p:nvSpPr>
        <p:spPr>
          <a:xfrm>
            <a:off x="8375650" y="2347933"/>
            <a:ext cx="3206750" cy="241300"/>
          </a:xfrm>
        </p:spPr>
        <p:txBody>
          <a:bodyPr anchor="ctr"/>
          <a:lstStyle>
            <a:lvl1pPr algn="ctr">
              <a:lnSpc>
                <a:spcPct val="100000"/>
              </a:lnSpc>
              <a:spcBef>
                <a:spcPts val="0"/>
              </a:spcBef>
              <a:defRPr sz="1200"/>
            </a:lvl1pPr>
            <a:lvl2pPr marL="0" indent="0" algn="ctr">
              <a:buFont typeface="Open Sans" panose="020B0606030504020204" pitchFamily="34" charset="0"/>
              <a:buChar char="​"/>
              <a:defRPr sz="1200">
                <a:solidFill>
                  <a:schemeClr val="accent1"/>
                </a:solidFill>
              </a:defRPr>
            </a:lvl2pPr>
            <a:lvl3pPr marL="0" indent="0" algn="ctr">
              <a:buFont typeface="Open Sans" panose="020B0606030504020204" pitchFamily="34" charset="0"/>
              <a:buChar char="​"/>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a:t>Location</a:t>
            </a:r>
          </a:p>
        </p:txBody>
      </p:sp>
      <p:sp>
        <p:nvSpPr>
          <p:cNvPr id="12" name="Rectangle 11">
            <a:extLst>
              <a:ext uri="{FF2B5EF4-FFF2-40B4-BE49-F238E27FC236}">
                <a16:creationId xmlns:a16="http://schemas.microsoft.com/office/drawing/2014/main" id="{8AF7F59A-4C67-4F41-A6E0-906850EDF3F1}"/>
              </a:ext>
            </a:extLst>
          </p:cNvPr>
          <p:cNvSpPr/>
          <p:nvPr userDrawn="1"/>
        </p:nvSpPr>
        <p:spPr>
          <a:xfrm>
            <a:off x="608739" y="4978399"/>
            <a:ext cx="3204753" cy="879645"/>
          </a:xfrm>
          <a:prstGeom prst="rect">
            <a:avLst/>
          </a:prstGeom>
          <a:gradFill>
            <a:gsLst>
              <a:gs pos="0">
                <a:schemeClr val="accent4"/>
              </a:gs>
              <a:gs pos="98000">
                <a:schemeClr val="accent4"/>
              </a:gs>
            </a:gsLst>
            <a:lin ang="5400000" scaled="1"/>
          </a:gradFill>
        </p:spPr>
        <p:txBody>
          <a:bodyPr vert="horz" lIns="594360" tIns="457200" rIns="457200" bIns="457200" rtlCol="0">
            <a:noAutofit/>
          </a:bodyPr>
          <a:lstStyle/>
          <a:p>
            <a:pPr lvl="0" indent="0">
              <a:lnSpc>
                <a:spcPct val="100000"/>
              </a:lnSpc>
              <a:spcBef>
                <a:spcPts val="0"/>
              </a:spcBef>
              <a:buClr>
                <a:schemeClr val="tx1">
                  <a:lumMod val="60000"/>
                  <a:lumOff val="40000"/>
                </a:schemeClr>
              </a:buClr>
              <a:buSzPct val="90000"/>
              <a:buFont typeface="Arial" panose="020B0604020202020204" pitchFamily="34" charset="0"/>
              <a:buChar char="​"/>
            </a:pPr>
            <a:endParaRPr lang="en-US">
              <a:solidFill>
                <a:schemeClr val="bg1"/>
              </a:solidFill>
            </a:endParaRPr>
          </a:p>
        </p:txBody>
      </p:sp>
      <p:sp>
        <p:nvSpPr>
          <p:cNvPr id="152" name="Rectangle 151">
            <a:extLst>
              <a:ext uri="{FF2B5EF4-FFF2-40B4-BE49-F238E27FC236}">
                <a16:creationId xmlns:a16="http://schemas.microsoft.com/office/drawing/2014/main" id="{85779326-D874-4DC4-BA73-C7157B414B05}"/>
              </a:ext>
            </a:extLst>
          </p:cNvPr>
          <p:cNvSpPr/>
          <p:nvPr userDrawn="1"/>
        </p:nvSpPr>
        <p:spPr>
          <a:xfrm>
            <a:off x="4267199" y="4978400"/>
            <a:ext cx="3203893" cy="878840"/>
          </a:xfrm>
          <a:prstGeom prst="rect">
            <a:avLst/>
          </a:prstGeom>
          <a:solidFill>
            <a:schemeClr val="accent1"/>
          </a:solidFill>
        </p:spPr>
        <p:txBody>
          <a:bodyPr vert="horz" lIns="457200" tIns="457200" rIns="594360" bIns="0" rtlCol="0">
            <a:noAutofit/>
          </a:bodyPr>
          <a:lstStyle/>
          <a:p>
            <a:pPr lvl="0" indent="0">
              <a:lnSpc>
                <a:spcPct val="100000"/>
              </a:lnSpc>
              <a:spcBef>
                <a:spcPts val="0"/>
              </a:spcBef>
              <a:buClr>
                <a:schemeClr val="tx1">
                  <a:lumMod val="60000"/>
                  <a:lumOff val="40000"/>
                </a:schemeClr>
              </a:buClr>
              <a:buSzPct val="90000"/>
              <a:buFont typeface="Arial" panose="020B0604020202020204" pitchFamily="34" charset="0"/>
              <a:buChar char="​"/>
            </a:pPr>
            <a:endParaRPr lang="en-US">
              <a:solidFill>
                <a:schemeClr val="bg1"/>
              </a:solidFill>
            </a:endParaRPr>
          </a:p>
        </p:txBody>
      </p:sp>
      <p:sp>
        <p:nvSpPr>
          <p:cNvPr id="2" name="Title 1">
            <a:extLst>
              <a:ext uri="{FF2B5EF4-FFF2-40B4-BE49-F238E27FC236}">
                <a16:creationId xmlns:a16="http://schemas.microsoft.com/office/drawing/2014/main" id="{10FD359B-DBB1-4A58-B3A5-88DBD360EFA4}"/>
              </a:ext>
            </a:extLst>
          </p:cNvPr>
          <p:cNvSpPr>
            <a:spLocks noGrp="1"/>
          </p:cNvSpPr>
          <p:nvPr>
            <p:ph type="title" hasCustomPrompt="1"/>
          </p:nvPr>
        </p:nvSpPr>
        <p:spPr/>
        <p:txBody>
          <a:bodyPr/>
          <a:lstStyle>
            <a:lvl1pPr>
              <a:defRPr/>
            </a:lvl1pPr>
          </a:lstStyle>
          <a:p>
            <a:r>
              <a:rPr lang="en-US"/>
              <a:t>Company Name</a:t>
            </a:r>
          </a:p>
        </p:txBody>
      </p:sp>
      <p:sp>
        <p:nvSpPr>
          <p:cNvPr id="27" name="Subtitle 2">
            <a:extLst>
              <a:ext uri="{FF2B5EF4-FFF2-40B4-BE49-F238E27FC236}">
                <a16:creationId xmlns:a16="http://schemas.microsoft.com/office/drawing/2014/main" id="{9A29AA74-2865-4B6A-BD11-7A351A336A6C}"/>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29" name="Text Placeholder 10">
            <a:extLst>
              <a:ext uri="{FF2B5EF4-FFF2-40B4-BE49-F238E27FC236}">
                <a16:creationId xmlns:a16="http://schemas.microsoft.com/office/drawing/2014/main" id="{09C7727F-F570-4AF1-856D-98544836237D}"/>
              </a:ext>
            </a:extLst>
          </p:cNvPr>
          <p:cNvSpPr>
            <a:spLocks noGrp="1"/>
          </p:cNvSpPr>
          <p:nvPr>
            <p:ph type="body" sz="quarter" idx="28" hasCustomPrompt="1"/>
          </p:nvPr>
        </p:nvSpPr>
        <p:spPr>
          <a:xfrm>
            <a:off x="8375650" y="2647290"/>
            <a:ext cx="3206750" cy="241300"/>
          </a:xfrm>
        </p:spPr>
        <p:txBody>
          <a:bodyPr anchor="ctr"/>
          <a:lstStyle>
            <a:lvl1pPr algn="ctr">
              <a:lnSpc>
                <a:spcPct val="100000"/>
              </a:lnSpc>
              <a:spcBef>
                <a:spcPts val="0"/>
              </a:spcBef>
              <a:defRPr sz="1200"/>
            </a:lvl1pPr>
            <a:lvl2pPr marL="0" indent="0" algn="ctr">
              <a:buFont typeface="Open Sans" panose="020B0606030504020204" pitchFamily="34" charset="0"/>
              <a:buChar char="​"/>
              <a:defRPr sz="1200">
                <a:solidFill>
                  <a:schemeClr val="accent1"/>
                </a:solidFill>
              </a:defRPr>
            </a:lvl2pPr>
            <a:lvl3pPr marL="0" indent="0" algn="ctr">
              <a:buFont typeface="Open Sans" panose="020B0606030504020204" pitchFamily="34" charset="0"/>
              <a:buChar char="​"/>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a:t>Industry</a:t>
            </a:r>
          </a:p>
        </p:txBody>
      </p:sp>
      <p:sp>
        <p:nvSpPr>
          <p:cNvPr id="30" name="Text Placeholder 6">
            <a:extLst>
              <a:ext uri="{FF2B5EF4-FFF2-40B4-BE49-F238E27FC236}">
                <a16:creationId xmlns:a16="http://schemas.microsoft.com/office/drawing/2014/main" id="{F13DC67D-58A2-45BD-A728-B6ECDD8B5A5B}"/>
              </a:ext>
            </a:extLst>
          </p:cNvPr>
          <p:cNvSpPr>
            <a:spLocks noGrp="1"/>
          </p:cNvSpPr>
          <p:nvPr>
            <p:ph type="body" sz="quarter" idx="29" hasCustomPrompt="1"/>
          </p:nvPr>
        </p:nvSpPr>
        <p:spPr>
          <a:xfrm>
            <a:off x="613093" y="4978400"/>
            <a:ext cx="3200400" cy="227454"/>
          </a:xfrm>
        </p:spPr>
        <p:txBody>
          <a:bodyPr anchor="b"/>
          <a:lstStyle>
            <a:lvl1pPr algn="ctr">
              <a:lnSpc>
                <a:spcPct val="100000"/>
              </a:lnSpc>
              <a:spcBef>
                <a:spcPts val="0"/>
              </a:spcBef>
              <a:defRPr sz="1000">
                <a:solidFill>
                  <a:schemeClr val="bg1"/>
                </a:solidFill>
              </a:defRPr>
            </a:lvl1pPr>
            <a:lvl5pPr>
              <a:defRPr/>
            </a:lvl5pPr>
          </a:lstStyle>
          <a:p>
            <a:pPr lvl="0"/>
            <a:r>
              <a:rPr lang="en-US"/>
              <a:t>Products</a:t>
            </a:r>
          </a:p>
        </p:txBody>
      </p:sp>
      <p:sp>
        <p:nvSpPr>
          <p:cNvPr id="31" name="Text Placeholder 6">
            <a:extLst>
              <a:ext uri="{FF2B5EF4-FFF2-40B4-BE49-F238E27FC236}">
                <a16:creationId xmlns:a16="http://schemas.microsoft.com/office/drawing/2014/main" id="{53D9F0A4-74F4-4BA6-AD21-4791EF0A203A}"/>
              </a:ext>
            </a:extLst>
          </p:cNvPr>
          <p:cNvSpPr>
            <a:spLocks noGrp="1"/>
          </p:cNvSpPr>
          <p:nvPr>
            <p:ph type="body" sz="quarter" idx="30" hasCustomPrompt="1"/>
          </p:nvPr>
        </p:nvSpPr>
        <p:spPr>
          <a:xfrm>
            <a:off x="4273995" y="4978400"/>
            <a:ext cx="3200400" cy="227454"/>
          </a:xfrm>
        </p:spPr>
        <p:txBody>
          <a:bodyPr anchor="b"/>
          <a:lstStyle>
            <a:lvl1pPr algn="ctr">
              <a:lnSpc>
                <a:spcPct val="100000"/>
              </a:lnSpc>
              <a:spcBef>
                <a:spcPts val="0"/>
              </a:spcBef>
              <a:defRPr sz="1000">
                <a:solidFill>
                  <a:schemeClr val="bg1"/>
                </a:solidFill>
              </a:defRPr>
            </a:lvl1pPr>
            <a:lvl5pPr>
              <a:defRPr/>
            </a:lvl5pPr>
          </a:lstStyle>
          <a:p>
            <a:pPr lvl="0"/>
            <a:r>
              <a:rPr lang="en-US"/>
              <a:t>Strategic Priorities</a:t>
            </a:r>
          </a:p>
        </p:txBody>
      </p:sp>
    </p:spTree>
    <p:extLst>
      <p:ext uri="{BB962C8B-B14F-4D97-AF65-F5344CB8AC3E}">
        <p14:creationId xmlns:p14="http://schemas.microsoft.com/office/powerpoint/2010/main" val="585615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Full-Bleed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F5379A2-B049-4A1C-A18D-79A1F237E82B}"/>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bg1"/>
                </a:solidFill>
                <a:latin typeface="+mj-lt"/>
              </a:rPr>
              <a:pPr algn="r">
                <a:lnSpc>
                  <a:spcPct val="90000"/>
                </a:lnSpc>
              </a:pPr>
              <a:t>‹#›</a:t>
            </a:fld>
            <a:endParaRPr lang="en-US">
              <a:solidFill>
                <a:schemeClr val="bg1"/>
              </a:solidFill>
              <a:latin typeface="+mj-lt"/>
            </a:endParaRPr>
          </a:p>
        </p:txBody>
      </p:sp>
      <p:pic>
        <p:nvPicPr>
          <p:cNvPr id="14" name="Graphic 13">
            <a:extLst>
              <a:ext uri="{FF2B5EF4-FFF2-40B4-BE49-F238E27FC236}">
                <a16:creationId xmlns:a16="http://schemas.microsoft.com/office/drawing/2014/main" id="{82963ABA-B135-4D13-8059-831B7A9446D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 y="6766560"/>
            <a:ext cx="12188825" cy="95225"/>
          </a:xfrm>
          <a:prstGeom prst="rect">
            <a:avLst/>
          </a:prstGeom>
        </p:spPr>
      </p:pic>
      <p:grpSp>
        <p:nvGrpSpPr>
          <p:cNvPr id="15" name="Group 14">
            <a:extLst>
              <a:ext uri="{FF2B5EF4-FFF2-40B4-BE49-F238E27FC236}">
                <a16:creationId xmlns:a16="http://schemas.microsoft.com/office/drawing/2014/main" id="{EEA9A53D-C1B8-4AC0-AF50-F242E124EF75}"/>
              </a:ext>
            </a:extLst>
          </p:cNvPr>
          <p:cNvGrpSpPr/>
          <p:nvPr userDrawn="1"/>
        </p:nvGrpSpPr>
        <p:grpSpPr>
          <a:xfrm>
            <a:off x="608012" y="6445106"/>
            <a:ext cx="1184397" cy="186690"/>
            <a:chOff x="863272" y="6563918"/>
            <a:chExt cx="861082" cy="135727"/>
          </a:xfrm>
          <a:solidFill>
            <a:schemeClr val="bg1"/>
          </a:solidFill>
        </p:grpSpPr>
        <p:sp>
          <p:nvSpPr>
            <p:cNvPr id="16" name="Freeform 6">
              <a:extLst>
                <a:ext uri="{FF2B5EF4-FFF2-40B4-BE49-F238E27FC236}">
                  <a16:creationId xmlns:a16="http://schemas.microsoft.com/office/drawing/2014/main" id="{A5945F4E-578F-4EE5-B98E-A75643A79F39}"/>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7">
              <a:extLst>
                <a:ext uri="{FF2B5EF4-FFF2-40B4-BE49-F238E27FC236}">
                  <a16:creationId xmlns:a16="http://schemas.microsoft.com/office/drawing/2014/main" id="{19DCDB05-0E28-45DE-9267-3E480A230004}"/>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8">
              <a:extLst>
                <a:ext uri="{FF2B5EF4-FFF2-40B4-BE49-F238E27FC236}">
                  <a16:creationId xmlns:a16="http://schemas.microsoft.com/office/drawing/2014/main" id="{9C693093-F44C-4AF7-8565-38BF0EC750AE}"/>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9">
              <a:extLst>
                <a:ext uri="{FF2B5EF4-FFF2-40B4-BE49-F238E27FC236}">
                  <a16:creationId xmlns:a16="http://schemas.microsoft.com/office/drawing/2014/main" id="{83C36CFC-0A28-4E5C-BEAB-B63CE60700F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10">
              <a:extLst>
                <a:ext uri="{FF2B5EF4-FFF2-40B4-BE49-F238E27FC236}">
                  <a16:creationId xmlns:a16="http://schemas.microsoft.com/office/drawing/2014/main" id="{45A3F9BB-BAC6-4065-B81D-9F3DF81635DC}"/>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11">
              <a:extLst>
                <a:ext uri="{FF2B5EF4-FFF2-40B4-BE49-F238E27FC236}">
                  <a16:creationId xmlns:a16="http://schemas.microsoft.com/office/drawing/2014/main" id="{2C0EF4D9-E299-4B39-8F2A-BD56CEC524BF}"/>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12">
              <a:extLst>
                <a:ext uri="{FF2B5EF4-FFF2-40B4-BE49-F238E27FC236}">
                  <a16:creationId xmlns:a16="http://schemas.microsoft.com/office/drawing/2014/main" id="{51F9A586-3983-444B-A345-4A891295D746}"/>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23" name="TextBox 22">
            <a:extLst>
              <a:ext uri="{FF2B5EF4-FFF2-40B4-BE49-F238E27FC236}">
                <a16:creationId xmlns:a16="http://schemas.microsoft.com/office/drawing/2014/main" id="{0566660B-2EAC-47CE-944F-D039B1DF2E0F}"/>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bg1"/>
                </a:solidFill>
                <a:latin typeface="+mj-lt"/>
                <a:ea typeface="Verdana" panose="020B0604030504040204" pitchFamily="34" charset="0"/>
                <a:cs typeface="Verdana" panose="020B0604030504040204" pitchFamily="34" charset="0"/>
              </a:rPr>
              <a:t>©2019 VMware, Inc.</a:t>
            </a:r>
          </a:p>
        </p:txBody>
      </p:sp>
    </p:spTree>
    <p:extLst>
      <p:ext uri="{BB962C8B-B14F-4D97-AF65-F5344CB8AC3E}">
        <p14:creationId xmlns:p14="http://schemas.microsoft.com/office/powerpoint/2010/main" val="152846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Icon ">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B1C210DC-5DBB-4F0D-875F-CD8AAAB938CE}"/>
              </a:ext>
            </a:extLst>
          </p:cNvPr>
          <p:cNvSpPr/>
          <p:nvPr userDrawn="1"/>
        </p:nvSpPr>
        <p:spPr bwMode="gray">
          <a:xfrm>
            <a:off x="1981877" y="2055429"/>
            <a:ext cx="1828959" cy="1828959"/>
          </a:xfrm>
          <a:prstGeom prst="ellipse">
            <a:avLst/>
          </a:prstGeom>
          <a:solidFill>
            <a:schemeClr val="accent4"/>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4"/>
              </a:solidFill>
            </a:endParaRPr>
          </a:p>
        </p:txBody>
      </p:sp>
      <p:sp>
        <p:nvSpPr>
          <p:cNvPr id="22" name="Oval 21">
            <a:extLst>
              <a:ext uri="{FF2B5EF4-FFF2-40B4-BE49-F238E27FC236}">
                <a16:creationId xmlns:a16="http://schemas.microsoft.com/office/drawing/2014/main" id="{446F04B0-7860-407F-85B7-42E38FAFE34B}"/>
              </a:ext>
            </a:extLst>
          </p:cNvPr>
          <p:cNvSpPr/>
          <p:nvPr userDrawn="1"/>
        </p:nvSpPr>
        <p:spPr bwMode="gray">
          <a:xfrm>
            <a:off x="8389301" y="2055429"/>
            <a:ext cx="1828959" cy="1828959"/>
          </a:xfrm>
          <a:prstGeom prst="ellipse">
            <a:avLst/>
          </a:prstGeom>
          <a:solidFill>
            <a:schemeClr val="accent2"/>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Oval 22">
            <a:extLst>
              <a:ext uri="{FF2B5EF4-FFF2-40B4-BE49-F238E27FC236}">
                <a16:creationId xmlns:a16="http://schemas.microsoft.com/office/drawing/2014/main" id="{6FECF9D0-D7A8-43DD-B38D-E1090C0B322F}"/>
              </a:ext>
            </a:extLst>
          </p:cNvPr>
          <p:cNvSpPr/>
          <p:nvPr userDrawn="1"/>
        </p:nvSpPr>
        <p:spPr bwMode="gray">
          <a:xfrm>
            <a:off x="5184924" y="2055429"/>
            <a:ext cx="1828959" cy="1828959"/>
          </a:xfrm>
          <a:prstGeom prst="ellipse">
            <a:avLst/>
          </a:prstGeom>
          <a:solidFill>
            <a:schemeClr val="accent1"/>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TextBox 77">
            <a:extLst>
              <a:ext uri="{FF2B5EF4-FFF2-40B4-BE49-F238E27FC236}">
                <a16:creationId xmlns:a16="http://schemas.microsoft.com/office/drawing/2014/main" id="{AD23688F-2550-4740-B5D6-C78F74FDE08D}"/>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14C5A99F-0678-4DC4-A266-1AD031E9C8E4}"/>
              </a:ext>
            </a:extLst>
          </p:cNvPr>
          <p:cNvSpPr>
            <a:spLocks noGrp="1"/>
          </p:cNvSpPr>
          <p:nvPr>
            <p:ph type="title" hasCustomPrompt="1"/>
          </p:nvPr>
        </p:nvSpPr>
        <p:spPr/>
        <p:txBody>
          <a:bodyPr/>
          <a:lstStyle>
            <a:lvl1pPr>
              <a:defRPr/>
            </a:lvl1pPr>
          </a:lstStyle>
          <a:p>
            <a:r>
              <a:rPr lang="en-US"/>
              <a:t>Click to Add One Line Title</a:t>
            </a:r>
          </a:p>
        </p:txBody>
      </p:sp>
      <p:sp>
        <p:nvSpPr>
          <p:cNvPr id="12" name="Subtitle 2">
            <a:extLst>
              <a:ext uri="{FF2B5EF4-FFF2-40B4-BE49-F238E27FC236}">
                <a16:creationId xmlns:a16="http://schemas.microsoft.com/office/drawing/2014/main" id="{4EBF1472-E940-4CC7-B5D3-349346A425A8}"/>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4" name="Text Placeholder 3">
            <a:extLst>
              <a:ext uri="{FF2B5EF4-FFF2-40B4-BE49-F238E27FC236}">
                <a16:creationId xmlns:a16="http://schemas.microsoft.com/office/drawing/2014/main" id="{B9CC9B40-9AF4-4EF7-8384-2ACE79EA95C9}"/>
              </a:ext>
            </a:extLst>
          </p:cNvPr>
          <p:cNvSpPr>
            <a:spLocks noGrp="1"/>
          </p:cNvSpPr>
          <p:nvPr>
            <p:ph type="body" sz="quarter" idx="18" hasCustomPrompt="1"/>
          </p:nvPr>
        </p:nvSpPr>
        <p:spPr>
          <a:xfrm>
            <a:off x="1525905" y="4267940"/>
            <a:ext cx="2744788" cy="1458912"/>
          </a:xfrm>
        </p:spPr>
        <p:txBody>
          <a:bodyPr/>
          <a:lstStyle>
            <a:lvl1pPr algn="ctr">
              <a:lnSpc>
                <a:spcPct val="100000"/>
              </a:lnSpc>
              <a:spcBef>
                <a:spcPts val="600"/>
              </a:spcBef>
              <a:defRPr sz="2400">
                <a:solidFill>
                  <a:schemeClr val="accent4"/>
                </a:solidFill>
              </a:defRPr>
            </a:lvl1pPr>
            <a:lvl2pPr marL="0" indent="0" algn="ctr">
              <a:lnSpc>
                <a:spcPct val="100000"/>
              </a:lnSpc>
              <a:spcBef>
                <a:spcPts val="600"/>
              </a:spcBef>
              <a:buFont typeface="Open Sans" panose="020B0606030504020204" pitchFamily="34" charset="0"/>
              <a:buChar char="​"/>
              <a:defRPr/>
            </a:lvl2pPr>
          </a:lstStyle>
          <a:p>
            <a:pPr lvl="0"/>
            <a:r>
              <a:rPr lang="en-US"/>
              <a:t>Click to add text</a:t>
            </a:r>
          </a:p>
          <a:p>
            <a:pPr lvl="1"/>
            <a:r>
              <a:rPr lang="en-US"/>
              <a:t>Second level</a:t>
            </a:r>
          </a:p>
        </p:txBody>
      </p:sp>
      <p:sp>
        <p:nvSpPr>
          <p:cNvPr id="14" name="Text Placeholder 3">
            <a:extLst>
              <a:ext uri="{FF2B5EF4-FFF2-40B4-BE49-F238E27FC236}">
                <a16:creationId xmlns:a16="http://schemas.microsoft.com/office/drawing/2014/main" id="{D69CA39A-E967-4A68-A944-35C345A456D5}"/>
              </a:ext>
            </a:extLst>
          </p:cNvPr>
          <p:cNvSpPr>
            <a:spLocks noGrp="1"/>
          </p:cNvSpPr>
          <p:nvPr>
            <p:ph type="body" sz="quarter" idx="19" hasCustomPrompt="1"/>
          </p:nvPr>
        </p:nvSpPr>
        <p:spPr>
          <a:xfrm>
            <a:off x="4721225" y="4267940"/>
            <a:ext cx="2744788" cy="1458912"/>
          </a:xfrm>
        </p:spPr>
        <p:txBody>
          <a:bodyPr/>
          <a:lstStyle>
            <a:lvl1pPr algn="ctr">
              <a:lnSpc>
                <a:spcPct val="100000"/>
              </a:lnSpc>
              <a:spcBef>
                <a:spcPts val="600"/>
              </a:spcBef>
              <a:defRPr sz="2400">
                <a:solidFill>
                  <a:schemeClr val="accent1"/>
                </a:solidFill>
              </a:defRPr>
            </a:lvl1pPr>
            <a:lvl2pPr marL="0" indent="0" algn="ctr">
              <a:lnSpc>
                <a:spcPct val="100000"/>
              </a:lnSpc>
              <a:spcBef>
                <a:spcPts val="600"/>
              </a:spcBef>
              <a:buFont typeface="Open Sans" panose="020B0606030504020204" pitchFamily="34" charset="0"/>
              <a:buChar char="​"/>
              <a:defRPr/>
            </a:lvl2pPr>
          </a:lstStyle>
          <a:p>
            <a:pPr lvl="0"/>
            <a:r>
              <a:rPr lang="en-US"/>
              <a:t>Click to add text</a:t>
            </a:r>
          </a:p>
          <a:p>
            <a:pPr lvl="1"/>
            <a:r>
              <a:rPr lang="en-US"/>
              <a:t>Second level</a:t>
            </a:r>
          </a:p>
        </p:txBody>
      </p:sp>
      <p:sp>
        <p:nvSpPr>
          <p:cNvPr id="15" name="Text Placeholder 3">
            <a:extLst>
              <a:ext uri="{FF2B5EF4-FFF2-40B4-BE49-F238E27FC236}">
                <a16:creationId xmlns:a16="http://schemas.microsoft.com/office/drawing/2014/main" id="{41A16A22-350B-4B24-A3CD-4D5DE470DEEB}"/>
              </a:ext>
            </a:extLst>
          </p:cNvPr>
          <p:cNvSpPr>
            <a:spLocks noGrp="1"/>
          </p:cNvSpPr>
          <p:nvPr>
            <p:ph type="body" sz="quarter" idx="20" hasCustomPrompt="1"/>
          </p:nvPr>
        </p:nvSpPr>
        <p:spPr>
          <a:xfrm>
            <a:off x="7923213" y="4267940"/>
            <a:ext cx="2744788" cy="1458912"/>
          </a:xfrm>
        </p:spPr>
        <p:txBody>
          <a:bodyPr/>
          <a:lstStyle>
            <a:lvl1pPr algn="ctr">
              <a:lnSpc>
                <a:spcPct val="100000"/>
              </a:lnSpc>
              <a:spcBef>
                <a:spcPts val="600"/>
              </a:spcBef>
              <a:defRPr sz="2400">
                <a:solidFill>
                  <a:schemeClr val="accent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a:t>Click to add text</a:t>
            </a:r>
          </a:p>
          <a:p>
            <a:pPr lvl="1"/>
            <a:r>
              <a:rPr lang="en-US"/>
              <a:t>Second level</a:t>
            </a:r>
          </a:p>
        </p:txBody>
      </p:sp>
    </p:spTree>
    <p:extLst>
      <p:ext uri="{BB962C8B-B14F-4D97-AF65-F5344CB8AC3E}">
        <p14:creationId xmlns:p14="http://schemas.microsoft.com/office/powerpoint/2010/main" val="426786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Icon ">
    <p:spTree>
      <p:nvGrpSpPr>
        <p:cNvPr id="1" name=""/>
        <p:cNvGrpSpPr/>
        <p:nvPr/>
      </p:nvGrpSpPr>
      <p:grpSpPr>
        <a:xfrm>
          <a:off x="0" y="0"/>
          <a:ext cx="0" cy="0"/>
          <a:chOff x="0" y="0"/>
          <a:chExt cx="0" cy="0"/>
        </a:xfrm>
      </p:grpSpPr>
      <p:sp>
        <p:nvSpPr>
          <p:cNvPr id="84" name="Oval 83">
            <a:extLst>
              <a:ext uri="{FF2B5EF4-FFF2-40B4-BE49-F238E27FC236}">
                <a16:creationId xmlns:a16="http://schemas.microsoft.com/office/drawing/2014/main" id="{085441A7-EBA5-4ABB-8D29-CE4338F0F9B5}"/>
              </a:ext>
            </a:extLst>
          </p:cNvPr>
          <p:cNvSpPr/>
          <p:nvPr userDrawn="1"/>
        </p:nvSpPr>
        <p:spPr bwMode="gray">
          <a:xfrm>
            <a:off x="1065749" y="2060872"/>
            <a:ext cx="1828959" cy="1828959"/>
          </a:xfrm>
          <a:prstGeom prst="ellipse">
            <a:avLst/>
          </a:prstGeom>
          <a:solidFill>
            <a:schemeClr val="accent4"/>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4"/>
              </a:solidFill>
            </a:endParaRPr>
          </a:p>
        </p:txBody>
      </p:sp>
      <p:sp>
        <p:nvSpPr>
          <p:cNvPr id="85" name="Oval 84">
            <a:extLst>
              <a:ext uri="{FF2B5EF4-FFF2-40B4-BE49-F238E27FC236}">
                <a16:creationId xmlns:a16="http://schemas.microsoft.com/office/drawing/2014/main" id="{3019BB56-AE7C-42CA-A8FF-432F4F176B8B}"/>
              </a:ext>
            </a:extLst>
          </p:cNvPr>
          <p:cNvSpPr/>
          <p:nvPr userDrawn="1"/>
        </p:nvSpPr>
        <p:spPr bwMode="gray">
          <a:xfrm>
            <a:off x="9302132" y="2060872"/>
            <a:ext cx="1828959" cy="1828959"/>
          </a:xfrm>
          <a:prstGeom prst="ellipse">
            <a:avLst/>
          </a:prstGeom>
          <a:solidFill>
            <a:schemeClr val="accent2"/>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Oval 85">
            <a:extLst>
              <a:ext uri="{FF2B5EF4-FFF2-40B4-BE49-F238E27FC236}">
                <a16:creationId xmlns:a16="http://schemas.microsoft.com/office/drawing/2014/main" id="{5670C03F-6336-45E3-A9F4-0CD130D80D1B}"/>
              </a:ext>
            </a:extLst>
          </p:cNvPr>
          <p:cNvSpPr/>
          <p:nvPr userDrawn="1"/>
        </p:nvSpPr>
        <p:spPr bwMode="gray">
          <a:xfrm>
            <a:off x="6562100" y="2060872"/>
            <a:ext cx="1828959" cy="1828959"/>
          </a:xfrm>
          <a:prstGeom prst="ellipse">
            <a:avLst/>
          </a:prstGeom>
          <a:solidFill>
            <a:schemeClr val="accent1"/>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87" name="Oval 86">
            <a:extLst>
              <a:ext uri="{FF2B5EF4-FFF2-40B4-BE49-F238E27FC236}">
                <a16:creationId xmlns:a16="http://schemas.microsoft.com/office/drawing/2014/main" id="{45D908EF-1F96-4808-A8DB-F55AB9E8E436}"/>
              </a:ext>
            </a:extLst>
          </p:cNvPr>
          <p:cNvSpPr/>
          <p:nvPr userDrawn="1"/>
        </p:nvSpPr>
        <p:spPr bwMode="gray">
          <a:xfrm>
            <a:off x="3806932" y="2060872"/>
            <a:ext cx="1828959" cy="1828959"/>
          </a:xfrm>
          <a:prstGeom prst="ellipse">
            <a:avLst/>
          </a:prstGeom>
          <a:solidFill>
            <a:schemeClr val="accent3"/>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88" name="TextBox 87">
            <a:extLst>
              <a:ext uri="{FF2B5EF4-FFF2-40B4-BE49-F238E27FC236}">
                <a16:creationId xmlns:a16="http://schemas.microsoft.com/office/drawing/2014/main" id="{0AAF357F-A1D5-401D-94D2-9C67E6AEDA09}"/>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6A6ED71B-2619-4816-B753-5E850ED08FBC}"/>
              </a:ext>
            </a:extLst>
          </p:cNvPr>
          <p:cNvSpPr>
            <a:spLocks noGrp="1"/>
          </p:cNvSpPr>
          <p:nvPr>
            <p:ph type="title" hasCustomPrompt="1"/>
          </p:nvPr>
        </p:nvSpPr>
        <p:spPr/>
        <p:txBody>
          <a:bodyPr/>
          <a:lstStyle>
            <a:lvl1pPr>
              <a:defRPr/>
            </a:lvl1pPr>
          </a:lstStyle>
          <a:p>
            <a:r>
              <a:rPr lang="en-US"/>
              <a:t>Click to Add One Line Title</a:t>
            </a:r>
          </a:p>
        </p:txBody>
      </p:sp>
      <p:sp>
        <p:nvSpPr>
          <p:cNvPr id="14" name="Subtitle 2">
            <a:extLst>
              <a:ext uri="{FF2B5EF4-FFF2-40B4-BE49-F238E27FC236}">
                <a16:creationId xmlns:a16="http://schemas.microsoft.com/office/drawing/2014/main" id="{BB679D5C-AEFA-4052-96E3-7DF67D7C105A}"/>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15" name="Text Placeholder 3">
            <a:extLst>
              <a:ext uri="{FF2B5EF4-FFF2-40B4-BE49-F238E27FC236}">
                <a16:creationId xmlns:a16="http://schemas.microsoft.com/office/drawing/2014/main" id="{83A73281-E5F0-4C3B-BE4E-A12D56CC1003}"/>
              </a:ext>
            </a:extLst>
          </p:cNvPr>
          <p:cNvSpPr>
            <a:spLocks noGrp="1"/>
          </p:cNvSpPr>
          <p:nvPr>
            <p:ph type="body" sz="quarter" idx="19" hasCustomPrompt="1"/>
          </p:nvPr>
        </p:nvSpPr>
        <p:spPr>
          <a:xfrm>
            <a:off x="842673" y="4269508"/>
            <a:ext cx="2286000" cy="1458912"/>
          </a:xfrm>
        </p:spPr>
        <p:txBody>
          <a:bodyPr/>
          <a:lstStyle>
            <a:lvl1pPr algn="ctr">
              <a:lnSpc>
                <a:spcPct val="100000"/>
              </a:lnSpc>
              <a:spcBef>
                <a:spcPts val="600"/>
              </a:spcBef>
              <a:defRPr sz="2400">
                <a:solidFill>
                  <a:schemeClr val="accent4"/>
                </a:solidFill>
              </a:defRPr>
            </a:lvl1pPr>
            <a:lvl2pPr marL="0" indent="0" algn="ctr">
              <a:lnSpc>
                <a:spcPct val="100000"/>
              </a:lnSpc>
              <a:spcBef>
                <a:spcPts val="600"/>
              </a:spcBef>
              <a:buFont typeface="Open Sans" panose="020B0606030504020204" pitchFamily="34" charset="0"/>
              <a:buChar char="​"/>
              <a:defRPr/>
            </a:lvl2pPr>
          </a:lstStyle>
          <a:p>
            <a:pPr lvl="0"/>
            <a:r>
              <a:rPr lang="en-US"/>
              <a:t>Click to add text</a:t>
            </a:r>
          </a:p>
          <a:p>
            <a:pPr lvl="1"/>
            <a:r>
              <a:rPr lang="en-US"/>
              <a:t>Second level</a:t>
            </a:r>
          </a:p>
        </p:txBody>
      </p:sp>
      <p:sp>
        <p:nvSpPr>
          <p:cNvPr id="21" name="Text Placeholder 3">
            <a:extLst>
              <a:ext uri="{FF2B5EF4-FFF2-40B4-BE49-F238E27FC236}">
                <a16:creationId xmlns:a16="http://schemas.microsoft.com/office/drawing/2014/main" id="{70078EAE-661A-4C72-917B-F0225239F68A}"/>
              </a:ext>
            </a:extLst>
          </p:cNvPr>
          <p:cNvSpPr>
            <a:spLocks noGrp="1"/>
          </p:cNvSpPr>
          <p:nvPr>
            <p:ph type="body" sz="quarter" idx="20" hasCustomPrompt="1"/>
          </p:nvPr>
        </p:nvSpPr>
        <p:spPr>
          <a:xfrm>
            <a:off x="3579813" y="4269508"/>
            <a:ext cx="2286000" cy="1458912"/>
          </a:xfrm>
        </p:spPr>
        <p:txBody>
          <a:bodyPr/>
          <a:lstStyle>
            <a:lvl1pPr algn="ctr">
              <a:lnSpc>
                <a:spcPct val="100000"/>
              </a:lnSpc>
              <a:spcBef>
                <a:spcPts val="600"/>
              </a:spcBef>
              <a:defRPr sz="2400">
                <a:solidFill>
                  <a:schemeClr val="accent3"/>
                </a:solidFill>
              </a:defRPr>
            </a:lvl1pPr>
            <a:lvl2pPr marL="0" indent="0" algn="ctr">
              <a:lnSpc>
                <a:spcPct val="100000"/>
              </a:lnSpc>
              <a:spcBef>
                <a:spcPts val="600"/>
              </a:spcBef>
              <a:buFont typeface="Open Sans" panose="020B0606030504020204" pitchFamily="34" charset="0"/>
              <a:buChar char="​"/>
              <a:defRPr/>
            </a:lvl2pPr>
          </a:lstStyle>
          <a:p>
            <a:pPr lvl="0"/>
            <a:r>
              <a:rPr lang="en-US"/>
              <a:t>Click to add text</a:t>
            </a:r>
          </a:p>
          <a:p>
            <a:pPr lvl="1"/>
            <a:r>
              <a:rPr lang="en-US"/>
              <a:t>Second level</a:t>
            </a:r>
          </a:p>
        </p:txBody>
      </p:sp>
      <p:sp>
        <p:nvSpPr>
          <p:cNvPr id="22" name="Text Placeholder 3">
            <a:extLst>
              <a:ext uri="{FF2B5EF4-FFF2-40B4-BE49-F238E27FC236}">
                <a16:creationId xmlns:a16="http://schemas.microsoft.com/office/drawing/2014/main" id="{566D6B40-9CB0-4B56-A3E1-9A7F945F094A}"/>
              </a:ext>
            </a:extLst>
          </p:cNvPr>
          <p:cNvSpPr>
            <a:spLocks noGrp="1"/>
          </p:cNvSpPr>
          <p:nvPr>
            <p:ph type="body" sz="quarter" idx="21" hasCustomPrompt="1"/>
          </p:nvPr>
        </p:nvSpPr>
        <p:spPr>
          <a:xfrm>
            <a:off x="6323013" y="4269508"/>
            <a:ext cx="2286000" cy="1458912"/>
          </a:xfrm>
        </p:spPr>
        <p:txBody>
          <a:bodyPr/>
          <a:lstStyle>
            <a:lvl1pPr algn="ctr">
              <a:lnSpc>
                <a:spcPct val="100000"/>
              </a:lnSpc>
              <a:spcBef>
                <a:spcPts val="600"/>
              </a:spcBef>
              <a:defRPr sz="2400">
                <a:solidFill>
                  <a:schemeClr val="accent1"/>
                </a:solidFill>
              </a:defRPr>
            </a:lvl1pPr>
            <a:lvl2pPr marL="0" indent="0" algn="ctr">
              <a:lnSpc>
                <a:spcPct val="100000"/>
              </a:lnSpc>
              <a:spcBef>
                <a:spcPts val="600"/>
              </a:spcBef>
              <a:buFont typeface="Open Sans" panose="020B0606030504020204" pitchFamily="34" charset="0"/>
              <a:buChar char="​"/>
              <a:defRPr/>
            </a:lvl2pPr>
          </a:lstStyle>
          <a:p>
            <a:pPr lvl="0"/>
            <a:r>
              <a:rPr lang="en-US"/>
              <a:t>Click to add text</a:t>
            </a:r>
          </a:p>
          <a:p>
            <a:pPr lvl="1"/>
            <a:r>
              <a:rPr lang="en-US"/>
              <a:t>Second level</a:t>
            </a:r>
          </a:p>
        </p:txBody>
      </p:sp>
      <p:sp>
        <p:nvSpPr>
          <p:cNvPr id="23" name="Text Placeholder 3">
            <a:extLst>
              <a:ext uri="{FF2B5EF4-FFF2-40B4-BE49-F238E27FC236}">
                <a16:creationId xmlns:a16="http://schemas.microsoft.com/office/drawing/2014/main" id="{16F5CA9C-E491-4F70-B6EE-A50641060112}"/>
              </a:ext>
            </a:extLst>
          </p:cNvPr>
          <p:cNvSpPr>
            <a:spLocks noGrp="1"/>
          </p:cNvSpPr>
          <p:nvPr>
            <p:ph type="body" sz="quarter" idx="22" hasCustomPrompt="1"/>
          </p:nvPr>
        </p:nvSpPr>
        <p:spPr>
          <a:xfrm>
            <a:off x="9066213" y="4269508"/>
            <a:ext cx="2286000" cy="1458912"/>
          </a:xfrm>
        </p:spPr>
        <p:txBody>
          <a:bodyPr/>
          <a:lstStyle>
            <a:lvl1pPr algn="ctr">
              <a:lnSpc>
                <a:spcPct val="100000"/>
              </a:lnSpc>
              <a:spcBef>
                <a:spcPts val="600"/>
              </a:spcBef>
              <a:defRPr sz="2400">
                <a:solidFill>
                  <a:schemeClr val="accent2"/>
                </a:solidFill>
              </a:defRPr>
            </a:lvl1pPr>
            <a:lvl2pPr marL="0" indent="0" algn="ctr">
              <a:lnSpc>
                <a:spcPct val="100000"/>
              </a:lnSpc>
              <a:spcBef>
                <a:spcPts val="600"/>
              </a:spcBef>
              <a:buFont typeface="Open Sans" panose="020B0606030504020204" pitchFamily="34" charset="0"/>
              <a:buChar char="​"/>
              <a:defRPr/>
            </a:lvl2pPr>
          </a:lstStyle>
          <a:p>
            <a:pPr lvl="0"/>
            <a:r>
              <a:rPr lang="en-US"/>
              <a:t>Click to add text</a:t>
            </a:r>
          </a:p>
          <a:p>
            <a:pPr lvl="1"/>
            <a:r>
              <a:rPr lang="en-US"/>
              <a:t>Second level</a:t>
            </a:r>
          </a:p>
        </p:txBody>
      </p:sp>
    </p:spTree>
    <p:extLst>
      <p:ext uri="{BB962C8B-B14F-4D97-AF65-F5344CB8AC3E}">
        <p14:creationId xmlns:p14="http://schemas.microsoft.com/office/powerpoint/2010/main" val="1322276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ive Icon ">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A1FDF9D3-5B68-4A75-97BF-2C5113CFAA66}"/>
              </a:ext>
            </a:extLst>
          </p:cNvPr>
          <p:cNvSpPr/>
          <p:nvPr userDrawn="1"/>
        </p:nvSpPr>
        <p:spPr bwMode="gray">
          <a:xfrm>
            <a:off x="609800" y="2064663"/>
            <a:ext cx="1828959" cy="1828959"/>
          </a:xfrm>
          <a:prstGeom prst="ellipse">
            <a:avLst/>
          </a:prstGeom>
          <a:solidFill>
            <a:schemeClr val="accent4"/>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4"/>
              </a:solidFill>
            </a:endParaRPr>
          </a:p>
        </p:txBody>
      </p:sp>
      <p:sp>
        <p:nvSpPr>
          <p:cNvPr id="23" name="Oval 22">
            <a:extLst>
              <a:ext uri="{FF2B5EF4-FFF2-40B4-BE49-F238E27FC236}">
                <a16:creationId xmlns:a16="http://schemas.microsoft.com/office/drawing/2014/main" id="{7EAB1992-E472-4489-8A4E-A8FE45DE10CF}"/>
              </a:ext>
            </a:extLst>
          </p:cNvPr>
          <p:cNvSpPr/>
          <p:nvPr userDrawn="1"/>
        </p:nvSpPr>
        <p:spPr bwMode="gray">
          <a:xfrm>
            <a:off x="9744473" y="2064663"/>
            <a:ext cx="1828959" cy="1828959"/>
          </a:xfrm>
          <a:prstGeom prst="ellipse">
            <a:avLst/>
          </a:prstGeom>
          <a:solidFill>
            <a:schemeClr val="accent5"/>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23">
            <a:extLst>
              <a:ext uri="{FF2B5EF4-FFF2-40B4-BE49-F238E27FC236}">
                <a16:creationId xmlns:a16="http://schemas.microsoft.com/office/drawing/2014/main" id="{C551C90A-573F-4E4A-9359-5C7B0F546BF9}"/>
              </a:ext>
            </a:extLst>
          </p:cNvPr>
          <p:cNvSpPr/>
          <p:nvPr userDrawn="1"/>
        </p:nvSpPr>
        <p:spPr bwMode="gray">
          <a:xfrm>
            <a:off x="5201380" y="2064663"/>
            <a:ext cx="1828959" cy="1828959"/>
          </a:xfrm>
          <a:prstGeom prst="ellipse">
            <a:avLst/>
          </a:prstGeom>
          <a:solidFill>
            <a:schemeClr val="accent1"/>
          </a:solidFill>
          <a:ln>
            <a:noFill/>
          </a:ln>
          <a:effectLst/>
        </p:spPr>
        <p:txBody>
          <a:bodyPr vert="horz" wrap="square" lIns="0" tIns="0" rIns="0" bIns="0" numCol="1" anchor="ctr" anchorCtr="0" compatLnSpc="1">
            <a:prstTxWarp prst="textNoShape">
              <a:avLst/>
            </a:prstTxWarp>
          </a:bodyPr>
          <a:lstStyle/>
          <a:p>
            <a:pPr lvl="0" algn="ctr"/>
            <a:endParaRPr lang="en-US">
              <a:solidFill>
                <a:schemeClr val="bg1"/>
              </a:solidFill>
            </a:endParaRPr>
          </a:p>
        </p:txBody>
      </p:sp>
      <p:sp>
        <p:nvSpPr>
          <p:cNvPr id="25" name="Oval 24">
            <a:extLst>
              <a:ext uri="{FF2B5EF4-FFF2-40B4-BE49-F238E27FC236}">
                <a16:creationId xmlns:a16="http://schemas.microsoft.com/office/drawing/2014/main" id="{AF79E162-3D8F-4829-A4AD-02A03597B11A}"/>
              </a:ext>
            </a:extLst>
          </p:cNvPr>
          <p:cNvSpPr/>
          <p:nvPr userDrawn="1"/>
        </p:nvSpPr>
        <p:spPr bwMode="gray">
          <a:xfrm>
            <a:off x="2892452" y="2064663"/>
            <a:ext cx="1828959" cy="1828959"/>
          </a:xfrm>
          <a:prstGeom prst="ellipse">
            <a:avLst/>
          </a:prstGeom>
          <a:solidFill>
            <a:schemeClr val="accent3"/>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93" name="Oval 92">
            <a:extLst>
              <a:ext uri="{FF2B5EF4-FFF2-40B4-BE49-F238E27FC236}">
                <a16:creationId xmlns:a16="http://schemas.microsoft.com/office/drawing/2014/main" id="{026B9B36-08E7-4664-970C-13123F24C793}"/>
              </a:ext>
            </a:extLst>
          </p:cNvPr>
          <p:cNvSpPr/>
          <p:nvPr userDrawn="1"/>
        </p:nvSpPr>
        <p:spPr bwMode="gray">
          <a:xfrm>
            <a:off x="7464921" y="2064663"/>
            <a:ext cx="1828959" cy="1828959"/>
          </a:xfrm>
          <a:prstGeom prst="ellipse">
            <a:avLst/>
          </a:prstGeom>
          <a:solidFill>
            <a:schemeClr val="accent2"/>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lt1"/>
              </a:solidFill>
            </a:endParaRPr>
          </a:p>
        </p:txBody>
      </p:sp>
      <p:sp>
        <p:nvSpPr>
          <p:cNvPr id="94" name="TextBox 93">
            <a:extLst>
              <a:ext uri="{FF2B5EF4-FFF2-40B4-BE49-F238E27FC236}">
                <a16:creationId xmlns:a16="http://schemas.microsoft.com/office/drawing/2014/main" id="{0E19ACAF-9401-49DF-ACFF-2BA2129506AB}"/>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CBA8A47F-2243-412F-A1A8-FA8E3475F5E1}"/>
              </a:ext>
            </a:extLst>
          </p:cNvPr>
          <p:cNvSpPr>
            <a:spLocks noGrp="1"/>
          </p:cNvSpPr>
          <p:nvPr>
            <p:ph type="title" hasCustomPrompt="1"/>
          </p:nvPr>
        </p:nvSpPr>
        <p:spPr/>
        <p:txBody>
          <a:bodyPr/>
          <a:lstStyle>
            <a:lvl1pPr>
              <a:defRPr/>
            </a:lvl1pPr>
          </a:lstStyle>
          <a:p>
            <a:r>
              <a:rPr lang="en-US"/>
              <a:t>Click to Add One Line Title</a:t>
            </a:r>
          </a:p>
        </p:txBody>
      </p:sp>
      <p:sp>
        <p:nvSpPr>
          <p:cNvPr id="16" name="Subtitle 2">
            <a:extLst>
              <a:ext uri="{FF2B5EF4-FFF2-40B4-BE49-F238E27FC236}">
                <a16:creationId xmlns:a16="http://schemas.microsoft.com/office/drawing/2014/main" id="{EEA64E97-C31D-49B1-B8E1-20E5F404F516}"/>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17" name="Text Placeholder 3">
            <a:extLst>
              <a:ext uri="{FF2B5EF4-FFF2-40B4-BE49-F238E27FC236}">
                <a16:creationId xmlns:a16="http://schemas.microsoft.com/office/drawing/2014/main" id="{2E201879-B985-4ADE-8AD6-6C3E14CE0AFE}"/>
              </a:ext>
            </a:extLst>
          </p:cNvPr>
          <p:cNvSpPr>
            <a:spLocks noGrp="1"/>
          </p:cNvSpPr>
          <p:nvPr>
            <p:ph type="body" sz="quarter" idx="19" hasCustomPrompt="1"/>
          </p:nvPr>
        </p:nvSpPr>
        <p:spPr>
          <a:xfrm>
            <a:off x="610850" y="4282873"/>
            <a:ext cx="1828800" cy="1458912"/>
          </a:xfrm>
        </p:spPr>
        <p:txBody>
          <a:bodyPr/>
          <a:lstStyle>
            <a:lvl1pPr algn="ctr">
              <a:lnSpc>
                <a:spcPct val="100000"/>
              </a:lnSpc>
              <a:spcBef>
                <a:spcPts val="600"/>
              </a:spcBef>
              <a:defRPr sz="2000">
                <a:solidFill>
                  <a:schemeClr val="accent4"/>
                </a:solidFill>
              </a:defRPr>
            </a:lvl1pPr>
            <a:lvl2pPr marL="0" indent="0" algn="ctr">
              <a:lnSpc>
                <a:spcPct val="100000"/>
              </a:lnSpc>
              <a:spcBef>
                <a:spcPts val="600"/>
              </a:spcBef>
              <a:buFont typeface="Open Sans" panose="020B0606030504020204" pitchFamily="34" charset="0"/>
              <a:buChar char="​"/>
              <a:defRPr sz="1600"/>
            </a:lvl2pPr>
          </a:lstStyle>
          <a:p>
            <a:pPr lvl="0"/>
            <a:r>
              <a:rPr lang="en-US"/>
              <a:t>Click to add text</a:t>
            </a:r>
          </a:p>
          <a:p>
            <a:pPr lvl="1"/>
            <a:r>
              <a:rPr lang="en-US"/>
              <a:t>Second level</a:t>
            </a:r>
          </a:p>
        </p:txBody>
      </p:sp>
      <p:sp>
        <p:nvSpPr>
          <p:cNvPr id="28" name="Text Placeholder 3">
            <a:extLst>
              <a:ext uri="{FF2B5EF4-FFF2-40B4-BE49-F238E27FC236}">
                <a16:creationId xmlns:a16="http://schemas.microsoft.com/office/drawing/2014/main" id="{9495BAAB-E860-4075-9DA3-ABA7C32D235E}"/>
              </a:ext>
            </a:extLst>
          </p:cNvPr>
          <p:cNvSpPr>
            <a:spLocks noGrp="1"/>
          </p:cNvSpPr>
          <p:nvPr>
            <p:ph type="body" sz="quarter" idx="20" hasCustomPrompt="1"/>
          </p:nvPr>
        </p:nvSpPr>
        <p:spPr>
          <a:xfrm>
            <a:off x="2894013" y="4282873"/>
            <a:ext cx="1828800" cy="1458912"/>
          </a:xfrm>
        </p:spPr>
        <p:txBody>
          <a:bodyPr/>
          <a:lstStyle>
            <a:lvl1pPr algn="ctr">
              <a:lnSpc>
                <a:spcPct val="100000"/>
              </a:lnSpc>
              <a:spcBef>
                <a:spcPts val="600"/>
              </a:spcBef>
              <a:defRPr sz="2000">
                <a:solidFill>
                  <a:schemeClr val="accent3"/>
                </a:solidFill>
              </a:defRPr>
            </a:lvl1pPr>
            <a:lvl2pPr marL="0" indent="0" algn="ctr">
              <a:lnSpc>
                <a:spcPct val="100000"/>
              </a:lnSpc>
              <a:spcBef>
                <a:spcPts val="600"/>
              </a:spcBef>
              <a:buFont typeface="Open Sans" panose="020B0606030504020204" pitchFamily="34" charset="0"/>
              <a:buChar char="​"/>
              <a:defRPr sz="1600"/>
            </a:lvl2pPr>
          </a:lstStyle>
          <a:p>
            <a:pPr lvl="0"/>
            <a:r>
              <a:rPr lang="en-US"/>
              <a:t>Click to add text</a:t>
            </a:r>
          </a:p>
          <a:p>
            <a:pPr lvl="1"/>
            <a:r>
              <a:rPr lang="en-US"/>
              <a:t>Second level</a:t>
            </a:r>
          </a:p>
        </p:txBody>
      </p:sp>
      <p:sp>
        <p:nvSpPr>
          <p:cNvPr id="29" name="Text Placeholder 3">
            <a:extLst>
              <a:ext uri="{FF2B5EF4-FFF2-40B4-BE49-F238E27FC236}">
                <a16:creationId xmlns:a16="http://schemas.microsoft.com/office/drawing/2014/main" id="{62D3946B-F2F1-42AF-8E89-00761A7745D4}"/>
              </a:ext>
            </a:extLst>
          </p:cNvPr>
          <p:cNvSpPr>
            <a:spLocks noGrp="1"/>
          </p:cNvSpPr>
          <p:nvPr>
            <p:ph type="body" sz="quarter" idx="21" hasCustomPrompt="1"/>
          </p:nvPr>
        </p:nvSpPr>
        <p:spPr>
          <a:xfrm>
            <a:off x="5185093" y="4282873"/>
            <a:ext cx="1828800" cy="1458912"/>
          </a:xfrm>
        </p:spPr>
        <p:txBody>
          <a:bodyPr/>
          <a:lstStyle>
            <a:lvl1pPr algn="ctr">
              <a:lnSpc>
                <a:spcPct val="100000"/>
              </a:lnSpc>
              <a:spcBef>
                <a:spcPts val="600"/>
              </a:spcBef>
              <a:defRPr sz="2000">
                <a:solidFill>
                  <a:schemeClr val="accent1"/>
                </a:solidFill>
              </a:defRPr>
            </a:lvl1pPr>
            <a:lvl2pPr marL="0" indent="0" algn="ctr">
              <a:lnSpc>
                <a:spcPct val="100000"/>
              </a:lnSpc>
              <a:spcBef>
                <a:spcPts val="600"/>
              </a:spcBef>
              <a:buFont typeface="Open Sans" panose="020B0606030504020204" pitchFamily="34" charset="0"/>
              <a:buChar char="​"/>
              <a:defRPr sz="1600"/>
            </a:lvl2pPr>
          </a:lstStyle>
          <a:p>
            <a:pPr lvl="0"/>
            <a:r>
              <a:rPr lang="en-US"/>
              <a:t>Click to add text</a:t>
            </a:r>
          </a:p>
          <a:p>
            <a:pPr lvl="1"/>
            <a:r>
              <a:rPr lang="en-US"/>
              <a:t>Second level</a:t>
            </a:r>
          </a:p>
        </p:txBody>
      </p:sp>
      <p:sp>
        <p:nvSpPr>
          <p:cNvPr id="30" name="Text Placeholder 3">
            <a:extLst>
              <a:ext uri="{FF2B5EF4-FFF2-40B4-BE49-F238E27FC236}">
                <a16:creationId xmlns:a16="http://schemas.microsoft.com/office/drawing/2014/main" id="{22F84664-2E68-46AE-AE2C-E8D2B6C9A1DD}"/>
              </a:ext>
            </a:extLst>
          </p:cNvPr>
          <p:cNvSpPr>
            <a:spLocks noGrp="1"/>
          </p:cNvSpPr>
          <p:nvPr>
            <p:ph type="body" sz="quarter" idx="22" hasCustomPrompt="1"/>
          </p:nvPr>
        </p:nvSpPr>
        <p:spPr>
          <a:xfrm>
            <a:off x="7470001" y="4282873"/>
            <a:ext cx="1828800" cy="1458912"/>
          </a:xfrm>
        </p:spPr>
        <p:txBody>
          <a:bodyPr/>
          <a:lstStyle>
            <a:lvl1pPr algn="ctr">
              <a:lnSpc>
                <a:spcPct val="100000"/>
              </a:lnSpc>
              <a:spcBef>
                <a:spcPts val="600"/>
              </a:spcBef>
              <a:defRPr sz="2000">
                <a:solidFill>
                  <a:schemeClr val="accent2"/>
                </a:solidFill>
              </a:defRPr>
            </a:lvl1pPr>
            <a:lvl2pPr marL="0" indent="0" algn="ctr">
              <a:lnSpc>
                <a:spcPct val="100000"/>
              </a:lnSpc>
              <a:spcBef>
                <a:spcPts val="600"/>
              </a:spcBef>
              <a:buFont typeface="Open Sans" panose="020B0606030504020204" pitchFamily="34" charset="0"/>
              <a:buChar char="​"/>
              <a:defRPr sz="1600"/>
            </a:lvl2pPr>
          </a:lstStyle>
          <a:p>
            <a:pPr lvl="0"/>
            <a:r>
              <a:rPr lang="en-US"/>
              <a:t>Click to add text</a:t>
            </a:r>
          </a:p>
          <a:p>
            <a:pPr lvl="1"/>
            <a:r>
              <a:rPr lang="en-US"/>
              <a:t>Second level</a:t>
            </a:r>
          </a:p>
        </p:txBody>
      </p:sp>
      <p:sp>
        <p:nvSpPr>
          <p:cNvPr id="32" name="Text Placeholder 3">
            <a:extLst>
              <a:ext uri="{FF2B5EF4-FFF2-40B4-BE49-F238E27FC236}">
                <a16:creationId xmlns:a16="http://schemas.microsoft.com/office/drawing/2014/main" id="{CDC9B65E-8BAA-4676-9F32-44EC3772D342}"/>
              </a:ext>
            </a:extLst>
          </p:cNvPr>
          <p:cNvSpPr>
            <a:spLocks noGrp="1"/>
          </p:cNvSpPr>
          <p:nvPr>
            <p:ph type="body" sz="quarter" idx="23" hasCustomPrompt="1"/>
          </p:nvPr>
        </p:nvSpPr>
        <p:spPr>
          <a:xfrm>
            <a:off x="9752013" y="4282873"/>
            <a:ext cx="1828800" cy="1458912"/>
          </a:xfrm>
        </p:spPr>
        <p:txBody>
          <a:bodyPr/>
          <a:lstStyle>
            <a:lvl1pPr algn="ctr">
              <a:lnSpc>
                <a:spcPct val="100000"/>
              </a:lnSpc>
              <a:spcBef>
                <a:spcPts val="600"/>
              </a:spcBef>
              <a:defRPr sz="2000">
                <a:solidFill>
                  <a:schemeClr val="accent5"/>
                </a:solidFill>
              </a:defRPr>
            </a:lvl1pPr>
            <a:lvl2pPr marL="0" indent="0" algn="ctr">
              <a:lnSpc>
                <a:spcPct val="100000"/>
              </a:lnSpc>
              <a:spcBef>
                <a:spcPts val="600"/>
              </a:spcBef>
              <a:buFont typeface="Open Sans" panose="020B0606030504020204" pitchFamily="34" charset="0"/>
              <a:buChar char="​"/>
              <a:defRPr sz="1600"/>
            </a:lvl2pPr>
          </a:lstStyle>
          <a:p>
            <a:pPr lvl="0"/>
            <a:r>
              <a:rPr lang="en-US"/>
              <a:t>Click to add text</a:t>
            </a:r>
          </a:p>
          <a:p>
            <a:pPr lvl="1"/>
            <a:r>
              <a:rPr lang="en-US"/>
              <a:t>Second level</a:t>
            </a:r>
          </a:p>
        </p:txBody>
      </p:sp>
    </p:spTree>
    <p:extLst>
      <p:ext uri="{BB962C8B-B14F-4D97-AF65-F5344CB8AC3E}">
        <p14:creationId xmlns:p14="http://schemas.microsoft.com/office/powerpoint/2010/main" val="3850517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Big Statement">
    <p:spTree>
      <p:nvGrpSpPr>
        <p:cNvPr id="1" name=""/>
        <p:cNvGrpSpPr/>
        <p:nvPr/>
      </p:nvGrpSpPr>
      <p:grpSpPr>
        <a:xfrm>
          <a:off x="0" y="0"/>
          <a:ext cx="0" cy="0"/>
          <a:chOff x="0" y="0"/>
          <a:chExt cx="0" cy="0"/>
        </a:xfrm>
      </p:grpSpPr>
      <p:sp>
        <p:nvSpPr>
          <p:cNvPr id="33" name="Freeform: Shape 32">
            <a:extLst>
              <a:ext uri="{FF2B5EF4-FFF2-40B4-BE49-F238E27FC236}">
                <a16:creationId xmlns:a16="http://schemas.microsoft.com/office/drawing/2014/main" id="{3FC38F94-115E-4DBE-80BB-680CB172F9FB}"/>
              </a:ext>
            </a:extLst>
          </p:cNvPr>
          <p:cNvSpPr/>
          <p:nvPr userDrawn="1"/>
        </p:nvSpPr>
        <p:spPr>
          <a:xfrm rot="2700000">
            <a:off x="810400" y="-3656857"/>
            <a:ext cx="9864449" cy="13468141"/>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gradFill>
            <a:gsLst>
              <a:gs pos="0">
                <a:schemeClr val="bg1">
                  <a:alpha val="76000"/>
                </a:schemeClr>
              </a:gs>
              <a:gs pos="89000">
                <a:schemeClr val="tx1">
                  <a:lumMod val="16000"/>
                  <a:lumOff val="84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63" name="Text Placeholder 862">
            <a:extLst>
              <a:ext uri="{FF2B5EF4-FFF2-40B4-BE49-F238E27FC236}">
                <a16:creationId xmlns:a16="http://schemas.microsoft.com/office/drawing/2014/main" id="{806A8161-3A3C-4E8C-98F0-AD01607CDAEE}"/>
              </a:ext>
            </a:extLst>
          </p:cNvPr>
          <p:cNvSpPr>
            <a:spLocks noGrp="1"/>
          </p:cNvSpPr>
          <p:nvPr>
            <p:ph type="body" sz="quarter" idx="12" hasCustomPrompt="1"/>
          </p:nvPr>
        </p:nvSpPr>
        <p:spPr>
          <a:xfrm>
            <a:off x="608013" y="2057400"/>
            <a:ext cx="5943599" cy="2285999"/>
          </a:xfrm>
        </p:spPr>
        <p:txBody>
          <a:bodyPr anchor="ctr"/>
          <a:lstStyle>
            <a:lvl1pPr>
              <a:lnSpc>
                <a:spcPct val="100000"/>
              </a:lnSpc>
              <a:spcBef>
                <a:spcPts val="0"/>
              </a:spcBef>
              <a:defRPr sz="3600"/>
            </a:lvl1pPr>
            <a:lvl2pPr marL="273050" indent="0">
              <a:buNone/>
              <a:defRPr/>
            </a:lvl2pPr>
          </a:lstStyle>
          <a:p>
            <a:pPr lvl="0"/>
            <a:r>
              <a:rPr lang="en-US"/>
              <a:t>Click to add text</a:t>
            </a:r>
          </a:p>
        </p:txBody>
      </p:sp>
      <p:sp>
        <p:nvSpPr>
          <p:cNvPr id="1512" name="TextBox 1511">
            <a:extLst>
              <a:ext uri="{FF2B5EF4-FFF2-40B4-BE49-F238E27FC236}">
                <a16:creationId xmlns:a16="http://schemas.microsoft.com/office/drawing/2014/main" id="{6C78DB77-69E8-414D-8309-EC1F1C8DCA8E}"/>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grpSp>
        <p:nvGrpSpPr>
          <p:cNvPr id="16" name="Group 15">
            <a:extLst>
              <a:ext uri="{FF2B5EF4-FFF2-40B4-BE49-F238E27FC236}">
                <a16:creationId xmlns:a16="http://schemas.microsoft.com/office/drawing/2014/main" id="{BDA08A2D-0A8A-41FD-AA58-0A072FFF329F}"/>
              </a:ext>
            </a:extLst>
          </p:cNvPr>
          <p:cNvGrpSpPr/>
          <p:nvPr userDrawn="1"/>
        </p:nvGrpSpPr>
        <p:grpSpPr>
          <a:xfrm>
            <a:off x="608012" y="6445106"/>
            <a:ext cx="1184397" cy="186690"/>
            <a:chOff x="863272" y="6563918"/>
            <a:chExt cx="861082" cy="135727"/>
          </a:xfrm>
          <a:solidFill>
            <a:schemeClr val="bg1"/>
          </a:solidFill>
        </p:grpSpPr>
        <p:sp>
          <p:nvSpPr>
            <p:cNvPr id="18" name="Freeform 6">
              <a:extLst>
                <a:ext uri="{FF2B5EF4-FFF2-40B4-BE49-F238E27FC236}">
                  <a16:creationId xmlns:a16="http://schemas.microsoft.com/office/drawing/2014/main" id="{3596DD11-914A-4FCB-BD5A-B452681B61C0}"/>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9" name="Freeform 7">
              <a:extLst>
                <a:ext uri="{FF2B5EF4-FFF2-40B4-BE49-F238E27FC236}">
                  <a16:creationId xmlns:a16="http://schemas.microsoft.com/office/drawing/2014/main" id="{522938A5-2D76-46C8-B7C1-3F77D5812E8D}"/>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8">
              <a:extLst>
                <a:ext uri="{FF2B5EF4-FFF2-40B4-BE49-F238E27FC236}">
                  <a16:creationId xmlns:a16="http://schemas.microsoft.com/office/drawing/2014/main" id="{D6EDDC02-7874-477D-8151-D0B193E894D7}"/>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9">
              <a:extLst>
                <a:ext uri="{FF2B5EF4-FFF2-40B4-BE49-F238E27FC236}">
                  <a16:creationId xmlns:a16="http://schemas.microsoft.com/office/drawing/2014/main" id="{11497605-B9F0-499D-9BAD-CAD4DF264DDF}"/>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10">
              <a:extLst>
                <a:ext uri="{FF2B5EF4-FFF2-40B4-BE49-F238E27FC236}">
                  <a16:creationId xmlns:a16="http://schemas.microsoft.com/office/drawing/2014/main" id="{87A173DB-972A-49CD-B107-F84916A5F7E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1">
              <a:extLst>
                <a:ext uri="{FF2B5EF4-FFF2-40B4-BE49-F238E27FC236}">
                  <a16:creationId xmlns:a16="http://schemas.microsoft.com/office/drawing/2014/main" id="{AA7E256D-662E-4F46-945F-75B84B1B314D}"/>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5" name="Freeform 12">
              <a:extLst>
                <a:ext uri="{FF2B5EF4-FFF2-40B4-BE49-F238E27FC236}">
                  <a16:creationId xmlns:a16="http://schemas.microsoft.com/office/drawing/2014/main" id="{745AE183-7E5A-47CA-8BC0-5071F1977EE1}"/>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6" name="TextBox 25">
            <a:extLst>
              <a:ext uri="{FF2B5EF4-FFF2-40B4-BE49-F238E27FC236}">
                <a16:creationId xmlns:a16="http://schemas.microsoft.com/office/drawing/2014/main" id="{9C494915-7365-4D9B-82B2-73349D47E724}"/>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©2019 VMware, Inc.</a:t>
            </a:r>
          </a:p>
        </p:txBody>
      </p:sp>
      <p:sp>
        <p:nvSpPr>
          <p:cNvPr id="27" name="Freeform: Shape 26">
            <a:extLst>
              <a:ext uri="{FF2B5EF4-FFF2-40B4-BE49-F238E27FC236}">
                <a16:creationId xmlns:a16="http://schemas.microsoft.com/office/drawing/2014/main" id="{C5E11EA0-C34E-47CC-A1C4-C041612819E2}"/>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3873783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VMWorld 2019 Surv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EE614E-B8DF-49FF-A29A-CF938E5298B5}"/>
              </a:ext>
            </a:extLst>
          </p:cNvPr>
          <p:cNvGrpSpPr/>
          <p:nvPr userDrawn="1"/>
        </p:nvGrpSpPr>
        <p:grpSpPr>
          <a:xfrm>
            <a:off x="608012" y="6445106"/>
            <a:ext cx="1184397" cy="186690"/>
            <a:chOff x="863272" y="6563918"/>
            <a:chExt cx="861082" cy="135727"/>
          </a:xfrm>
          <a:solidFill>
            <a:srgbClr val="000000"/>
          </a:solidFill>
        </p:grpSpPr>
        <p:sp>
          <p:nvSpPr>
            <p:cNvPr id="4" name="Freeform 6">
              <a:extLst>
                <a:ext uri="{FF2B5EF4-FFF2-40B4-BE49-F238E27FC236}">
                  <a16:creationId xmlns:a16="http://schemas.microsoft.com/office/drawing/2014/main" id="{A2BF92AD-77E8-407F-A1CA-FCD5D3C9F96E}"/>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5" name="Freeform 7">
              <a:extLst>
                <a:ext uri="{FF2B5EF4-FFF2-40B4-BE49-F238E27FC236}">
                  <a16:creationId xmlns:a16="http://schemas.microsoft.com/office/drawing/2014/main" id="{AF7712D8-1921-4DEA-9DB9-2BF2C4170AA9}"/>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6" name="Freeform 8">
              <a:extLst>
                <a:ext uri="{FF2B5EF4-FFF2-40B4-BE49-F238E27FC236}">
                  <a16:creationId xmlns:a16="http://schemas.microsoft.com/office/drawing/2014/main" id="{7F6CA8C3-E7CA-49C9-AC01-9508DAE9F8A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7" name="Freeform 9">
              <a:extLst>
                <a:ext uri="{FF2B5EF4-FFF2-40B4-BE49-F238E27FC236}">
                  <a16:creationId xmlns:a16="http://schemas.microsoft.com/office/drawing/2014/main" id="{4B0E5B65-AB16-47EB-A410-C584C9A1AB47}"/>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8" name="Freeform 10">
              <a:extLst>
                <a:ext uri="{FF2B5EF4-FFF2-40B4-BE49-F238E27FC236}">
                  <a16:creationId xmlns:a16="http://schemas.microsoft.com/office/drawing/2014/main" id="{64266D19-9715-4A95-B7B4-E5A066D2A222}"/>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9" name="Freeform 11">
              <a:extLst>
                <a:ext uri="{FF2B5EF4-FFF2-40B4-BE49-F238E27FC236}">
                  <a16:creationId xmlns:a16="http://schemas.microsoft.com/office/drawing/2014/main" id="{D63829FD-0D3D-4B09-8D7D-C69659F8599B}"/>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0" name="Freeform 12">
              <a:extLst>
                <a:ext uri="{FF2B5EF4-FFF2-40B4-BE49-F238E27FC236}">
                  <a16:creationId xmlns:a16="http://schemas.microsoft.com/office/drawing/2014/main" id="{D34320CE-0BE2-4F60-9A16-F0D824F72081}"/>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Tree>
    <p:extLst>
      <p:ext uri="{BB962C8B-B14F-4D97-AF65-F5344CB8AC3E}">
        <p14:creationId xmlns:p14="http://schemas.microsoft.com/office/powerpoint/2010/main" val="282057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Big Statement – Purple">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AA04BF1-028D-4BDA-A4B7-2EF92A074224}"/>
              </a:ext>
            </a:extLst>
          </p:cNvPr>
          <p:cNvSpPr/>
          <p:nvPr userDrawn="1"/>
        </p:nvSpPr>
        <p:spPr>
          <a:xfrm rot="2700000">
            <a:off x="810400" y="-3656857"/>
            <a:ext cx="9864449" cy="13468141"/>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gradFill>
            <a:gsLst>
              <a:gs pos="0">
                <a:schemeClr val="bg1">
                  <a:alpha val="76000"/>
                </a:schemeClr>
              </a:gs>
              <a:gs pos="89000">
                <a:schemeClr val="tx1">
                  <a:lumMod val="16000"/>
                  <a:lumOff val="84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Freeform: Shape 19">
            <a:extLst>
              <a:ext uri="{FF2B5EF4-FFF2-40B4-BE49-F238E27FC236}">
                <a16:creationId xmlns:a16="http://schemas.microsoft.com/office/drawing/2014/main" id="{473426A1-35AB-43B6-9A41-2142ACF3ACC4}"/>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rgbClr val="7F35AB"/>
              </a:gs>
              <a:gs pos="87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63" name="Text Placeholder 862">
            <a:extLst>
              <a:ext uri="{FF2B5EF4-FFF2-40B4-BE49-F238E27FC236}">
                <a16:creationId xmlns:a16="http://schemas.microsoft.com/office/drawing/2014/main" id="{806A8161-3A3C-4E8C-98F0-AD01607CDAEE}"/>
              </a:ext>
            </a:extLst>
          </p:cNvPr>
          <p:cNvSpPr>
            <a:spLocks noGrp="1"/>
          </p:cNvSpPr>
          <p:nvPr>
            <p:ph type="body" sz="quarter" idx="12" hasCustomPrompt="1"/>
          </p:nvPr>
        </p:nvSpPr>
        <p:spPr>
          <a:xfrm>
            <a:off x="608013" y="2057400"/>
            <a:ext cx="5943599" cy="2285999"/>
          </a:xfrm>
        </p:spPr>
        <p:txBody>
          <a:bodyPr anchor="ctr"/>
          <a:lstStyle>
            <a:lvl1pPr>
              <a:lnSpc>
                <a:spcPct val="100000"/>
              </a:lnSpc>
              <a:spcBef>
                <a:spcPts val="0"/>
              </a:spcBef>
              <a:defRPr sz="3600"/>
            </a:lvl1pPr>
            <a:lvl2pPr marL="273050" indent="0">
              <a:buNone/>
              <a:defRPr/>
            </a:lvl2pPr>
          </a:lstStyle>
          <a:p>
            <a:pPr lvl="0"/>
            <a:r>
              <a:rPr lang="en-US"/>
              <a:t>Click to add text</a:t>
            </a:r>
          </a:p>
        </p:txBody>
      </p:sp>
      <p:sp>
        <p:nvSpPr>
          <p:cNvPr id="1512" name="TextBox 1511">
            <a:extLst>
              <a:ext uri="{FF2B5EF4-FFF2-40B4-BE49-F238E27FC236}">
                <a16:creationId xmlns:a16="http://schemas.microsoft.com/office/drawing/2014/main" id="{6C78DB77-69E8-414D-8309-EC1F1C8DCA8E}"/>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grpSp>
        <p:nvGrpSpPr>
          <p:cNvPr id="16" name="Group 15">
            <a:extLst>
              <a:ext uri="{FF2B5EF4-FFF2-40B4-BE49-F238E27FC236}">
                <a16:creationId xmlns:a16="http://schemas.microsoft.com/office/drawing/2014/main" id="{BDA08A2D-0A8A-41FD-AA58-0A072FFF329F}"/>
              </a:ext>
            </a:extLst>
          </p:cNvPr>
          <p:cNvGrpSpPr/>
          <p:nvPr userDrawn="1"/>
        </p:nvGrpSpPr>
        <p:grpSpPr>
          <a:xfrm>
            <a:off x="608012" y="6445106"/>
            <a:ext cx="1184397" cy="186690"/>
            <a:chOff x="863272" y="6563918"/>
            <a:chExt cx="861082" cy="135727"/>
          </a:xfrm>
          <a:solidFill>
            <a:schemeClr val="bg1"/>
          </a:solidFill>
        </p:grpSpPr>
        <p:sp>
          <p:nvSpPr>
            <p:cNvPr id="18" name="Freeform 6">
              <a:extLst>
                <a:ext uri="{FF2B5EF4-FFF2-40B4-BE49-F238E27FC236}">
                  <a16:creationId xmlns:a16="http://schemas.microsoft.com/office/drawing/2014/main" id="{3596DD11-914A-4FCB-BD5A-B452681B61C0}"/>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9" name="Freeform 7">
              <a:extLst>
                <a:ext uri="{FF2B5EF4-FFF2-40B4-BE49-F238E27FC236}">
                  <a16:creationId xmlns:a16="http://schemas.microsoft.com/office/drawing/2014/main" id="{522938A5-2D76-46C8-B7C1-3F77D5812E8D}"/>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8">
              <a:extLst>
                <a:ext uri="{FF2B5EF4-FFF2-40B4-BE49-F238E27FC236}">
                  <a16:creationId xmlns:a16="http://schemas.microsoft.com/office/drawing/2014/main" id="{D6EDDC02-7874-477D-8151-D0B193E894D7}"/>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9">
              <a:extLst>
                <a:ext uri="{FF2B5EF4-FFF2-40B4-BE49-F238E27FC236}">
                  <a16:creationId xmlns:a16="http://schemas.microsoft.com/office/drawing/2014/main" id="{11497605-B9F0-499D-9BAD-CAD4DF264DDF}"/>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10">
              <a:extLst>
                <a:ext uri="{FF2B5EF4-FFF2-40B4-BE49-F238E27FC236}">
                  <a16:creationId xmlns:a16="http://schemas.microsoft.com/office/drawing/2014/main" id="{87A173DB-972A-49CD-B107-F84916A5F7E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1">
              <a:extLst>
                <a:ext uri="{FF2B5EF4-FFF2-40B4-BE49-F238E27FC236}">
                  <a16:creationId xmlns:a16="http://schemas.microsoft.com/office/drawing/2014/main" id="{AA7E256D-662E-4F46-945F-75B84B1B314D}"/>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5" name="Freeform 12">
              <a:extLst>
                <a:ext uri="{FF2B5EF4-FFF2-40B4-BE49-F238E27FC236}">
                  <a16:creationId xmlns:a16="http://schemas.microsoft.com/office/drawing/2014/main" id="{745AE183-7E5A-47CA-8BC0-5071F1977EE1}"/>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6" name="TextBox 25">
            <a:extLst>
              <a:ext uri="{FF2B5EF4-FFF2-40B4-BE49-F238E27FC236}">
                <a16:creationId xmlns:a16="http://schemas.microsoft.com/office/drawing/2014/main" id="{9C494915-7365-4D9B-82B2-73349D47E724}"/>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©2019 VMware, Inc.</a:t>
            </a:r>
          </a:p>
        </p:txBody>
      </p:sp>
    </p:spTree>
    <p:extLst>
      <p:ext uri="{BB962C8B-B14F-4D97-AF65-F5344CB8AC3E}">
        <p14:creationId xmlns:p14="http://schemas.microsoft.com/office/powerpoint/2010/main" val="287157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ig Statement – Blue">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19A14F3E-8802-40CC-94BC-F7A8969E93E3}"/>
              </a:ext>
            </a:extLst>
          </p:cNvPr>
          <p:cNvSpPr/>
          <p:nvPr userDrawn="1"/>
        </p:nvSpPr>
        <p:spPr>
          <a:xfrm rot="2700000">
            <a:off x="810400" y="-3656857"/>
            <a:ext cx="9864449" cy="13468141"/>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gradFill>
            <a:gsLst>
              <a:gs pos="0">
                <a:schemeClr val="bg1">
                  <a:alpha val="76000"/>
                </a:schemeClr>
              </a:gs>
              <a:gs pos="89000">
                <a:schemeClr val="tx1">
                  <a:lumMod val="16000"/>
                  <a:lumOff val="84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Freeform: Shape 19">
            <a:extLst>
              <a:ext uri="{FF2B5EF4-FFF2-40B4-BE49-F238E27FC236}">
                <a16:creationId xmlns:a16="http://schemas.microsoft.com/office/drawing/2014/main" id="{0CD52C01-87CF-4DAA-AF73-217E439433CA}"/>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accent3"/>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63" name="Text Placeholder 862">
            <a:extLst>
              <a:ext uri="{FF2B5EF4-FFF2-40B4-BE49-F238E27FC236}">
                <a16:creationId xmlns:a16="http://schemas.microsoft.com/office/drawing/2014/main" id="{806A8161-3A3C-4E8C-98F0-AD01607CDAEE}"/>
              </a:ext>
            </a:extLst>
          </p:cNvPr>
          <p:cNvSpPr>
            <a:spLocks noGrp="1"/>
          </p:cNvSpPr>
          <p:nvPr>
            <p:ph type="body" sz="quarter" idx="12" hasCustomPrompt="1"/>
          </p:nvPr>
        </p:nvSpPr>
        <p:spPr>
          <a:xfrm>
            <a:off x="608013" y="2057400"/>
            <a:ext cx="5943599" cy="2285999"/>
          </a:xfrm>
        </p:spPr>
        <p:txBody>
          <a:bodyPr anchor="ctr"/>
          <a:lstStyle>
            <a:lvl1pPr>
              <a:lnSpc>
                <a:spcPct val="100000"/>
              </a:lnSpc>
              <a:spcBef>
                <a:spcPts val="0"/>
              </a:spcBef>
              <a:defRPr sz="3600"/>
            </a:lvl1pPr>
            <a:lvl2pPr marL="273050" indent="0">
              <a:buNone/>
              <a:defRPr/>
            </a:lvl2pPr>
          </a:lstStyle>
          <a:p>
            <a:pPr lvl="0"/>
            <a:r>
              <a:rPr lang="en-US"/>
              <a:t>Click to add text</a:t>
            </a:r>
          </a:p>
        </p:txBody>
      </p:sp>
      <p:sp>
        <p:nvSpPr>
          <p:cNvPr id="1512" name="TextBox 1511">
            <a:extLst>
              <a:ext uri="{FF2B5EF4-FFF2-40B4-BE49-F238E27FC236}">
                <a16:creationId xmlns:a16="http://schemas.microsoft.com/office/drawing/2014/main" id="{6C78DB77-69E8-414D-8309-EC1F1C8DCA8E}"/>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grpSp>
        <p:nvGrpSpPr>
          <p:cNvPr id="16" name="Group 15">
            <a:extLst>
              <a:ext uri="{FF2B5EF4-FFF2-40B4-BE49-F238E27FC236}">
                <a16:creationId xmlns:a16="http://schemas.microsoft.com/office/drawing/2014/main" id="{BDA08A2D-0A8A-41FD-AA58-0A072FFF329F}"/>
              </a:ext>
            </a:extLst>
          </p:cNvPr>
          <p:cNvGrpSpPr/>
          <p:nvPr userDrawn="1"/>
        </p:nvGrpSpPr>
        <p:grpSpPr>
          <a:xfrm>
            <a:off x="608012" y="6445106"/>
            <a:ext cx="1184397" cy="186690"/>
            <a:chOff x="863272" y="6563918"/>
            <a:chExt cx="861082" cy="135727"/>
          </a:xfrm>
          <a:solidFill>
            <a:schemeClr val="bg1"/>
          </a:solidFill>
        </p:grpSpPr>
        <p:sp>
          <p:nvSpPr>
            <p:cNvPr id="18" name="Freeform 6">
              <a:extLst>
                <a:ext uri="{FF2B5EF4-FFF2-40B4-BE49-F238E27FC236}">
                  <a16:creationId xmlns:a16="http://schemas.microsoft.com/office/drawing/2014/main" id="{3596DD11-914A-4FCB-BD5A-B452681B61C0}"/>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9" name="Freeform 7">
              <a:extLst>
                <a:ext uri="{FF2B5EF4-FFF2-40B4-BE49-F238E27FC236}">
                  <a16:creationId xmlns:a16="http://schemas.microsoft.com/office/drawing/2014/main" id="{522938A5-2D76-46C8-B7C1-3F77D5812E8D}"/>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8">
              <a:extLst>
                <a:ext uri="{FF2B5EF4-FFF2-40B4-BE49-F238E27FC236}">
                  <a16:creationId xmlns:a16="http://schemas.microsoft.com/office/drawing/2014/main" id="{D6EDDC02-7874-477D-8151-D0B193E894D7}"/>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9">
              <a:extLst>
                <a:ext uri="{FF2B5EF4-FFF2-40B4-BE49-F238E27FC236}">
                  <a16:creationId xmlns:a16="http://schemas.microsoft.com/office/drawing/2014/main" id="{11497605-B9F0-499D-9BAD-CAD4DF264DDF}"/>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10">
              <a:extLst>
                <a:ext uri="{FF2B5EF4-FFF2-40B4-BE49-F238E27FC236}">
                  <a16:creationId xmlns:a16="http://schemas.microsoft.com/office/drawing/2014/main" id="{87A173DB-972A-49CD-B107-F84916A5F7E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1">
              <a:extLst>
                <a:ext uri="{FF2B5EF4-FFF2-40B4-BE49-F238E27FC236}">
                  <a16:creationId xmlns:a16="http://schemas.microsoft.com/office/drawing/2014/main" id="{AA7E256D-662E-4F46-945F-75B84B1B314D}"/>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5" name="Freeform 12">
              <a:extLst>
                <a:ext uri="{FF2B5EF4-FFF2-40B4-BE49-F238E27FC236}">
                  <a16:creationId xmlns:a16="http://schemas.microsoft.com/office/drawing/2014/main" id="{745AE183-7E5A-47CA-8BC0-5071F1977EE1}"/>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6" name="TextBox 25">
            <a:extLst>
              <a:ext uri="{FF2B5EF4-FFF2-40B4-BE49-F238E27FC236}">
                <a16:creationId xmlns:a16="http://schemas.microsoft.com/office/drawing/2014/main" id="{9C494915-7365-4D9B-82B2-73349D47E724}"/>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©2019 VMware, Inc.</a:t>
            </a:r>
          </a:p>
        </p:txBody>
      </p:sp>
    </p:spTree>
    <p:extLst>
      <p:ext uri="{BB962C8B-B14F-4D97-AF65-F5344CB8AC3E}">
        <p14:creationId xmlns:p14="http://schemas.microsoft.com/office/powerpoint/2010/main" val="27176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ig Statement with Icon">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B95FD2E6-B8EA-4366-97C4-6A53370F84D0}"/>
              </a:ext>
            </a:extLst>
          </p:cNvPr>
          <p:cNvSpPr/>
          <p:nvPr userDrawn="1"/>
        </p:nvSpPr>
        <p:spPr>
          <a:xfrm>
            <a:off x="5379720" y="-52904"/>
            <a:ext cx="6809966"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0">
                <a:schemeClr val="bg1">
                  <a:alpha val="76000"/>
                </a:schemeClr>
              </a:gs>
              <a:gs pos="89000">
                <a:schemeClr val="tx1">
                  <a:lumMod val="16000"/>
                  <a:lumOff val="84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774" name="TextBox 773">
            <a:extLst>
              <a:ext uri="{FF2B5EF4-FFF2-40B4-BE49-F238E27FC236}">
                <a16:creationId xmlns:a16="http://schemas.microsoft.com/office/drawing/2014/main" id="{BC2C04F8-C4D0-4DA4-8689-3A3303F0660F}"/>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2147" name="Oval 2146">
            <a:extLst>
              <a:ext uri="{FF2B5EF4-FFF2-40B4-BE49-F238E27FC236}">
                <a16:creationId xmlns:a16="http://schemas.microsoft.com/office/drawing/2014/main" id="{FDDA58E5-A99B-48C0-A6B7-6BAE32E46F62}"/>
              </a:ext>
            </a:extLst>
          </p:cNvPr>
          <p:cNvSpPr/>
          <p:nvPr userDrawn="1"/>
        </p:nvSpPr>
        <p:spPr bwMode="gray">
          <a:xfrm>
            <a:off x="7273815" y="1515193"/>
            <a:ext cx="3735912" cy="3735912"/>
          </a:xfrm>
          <a:prstGeom prst="ellipse">
            <a:avLst/>
          </a:prstGeom>
          <a:solidFill>
            <a:schemeClr val="accent1"/>
          </a:solidFill>
          <a:ln w="7620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25" lvl="0" algn="ctr">
              <a:spcAft>
                <a:spcPts val="800"/>
              </a:spcAft>
            </a:pPr>
            <a:endParaRPr lang="en-US" sz="1400" kern="0"/>
          </a:p>
        </p:txBody>
      </p:sp>
      <p:sp>
        <p:nvSpPr>
          <p:cNvPr id="18" name="Text Placeholder 862">
            <a:extLst>
              <a:ext uri="{FF2B5EF4-FFF2-40B4-BE49-F238E27FC236}">
                <a16:creationId xmlns:a16="http://schemas.microsoft.com/office/drawing/2014/main" id="{E56855D3-D3B3-4208-ADBF-9790190F0A6E}"/>
              </a:ext>
            </a:extLst>
          </p:cNvPr>
          <p:cNvSpPr>
            <a:spLocks noGrp="1"/>
          </p:cNvSpPr>
          <p:nvPr>
            <p:ph type="body" sz="quarter" idx="12" hasCustomPrompt="1"/>
          </p:nvPr>
        </p:nvSpPr>
        <p:spPr>
          <a:xfrm>
            <a:off x="608014" y="2514600"/>
            <a:ext cx="5485844" cy="1828799"/>
          </a:xfrm>
        </p:spPr>
        <p:txBody>
          <a:bodyPr anchor="ctr"/>
          <a:lstStyle>
            <a:lvl1pPr>
              <a:lnSpc>
                <a:spcPct val="100000"/>
              </a:lnSpc>
              <a:spcBef>
                <a:spcPts val="0"/>
              </a:spcBef>
              <a:defRPr sz="3600"/>
            </a:lvl1pPr>
            <a:lvl2pPr marL="273050" indent="0">
              <a:buNone/>
              <a:defRPr/>
            </a:lvl2pPr>
          </a:lstStyle>
          <a:p>
            <a:pPr lvl="0"/>
            <a:r>
              <a:rPr lang="en-US"/>
              <a:t>Click to add text</a:t>
            </a:r>
          </a:p>
        </p:txBody>
      </p:sp>
    </p:spTree>
    <p:extLst>
      <p:ext uri="{BB962C8B-B14F-4D97-AF65-F5344CB8AC3E}">
        <p14:creationId xmlns:p14="http://schemas.microsoft.com/office/powerpoint/2010/main" val="226254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ig Statement with Icon – Green">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904AD3C8-5B0F-4AB1-B568-AA55FF64194A}"/>
              </a:ext>
            </a:extLst>
          </p:cNvPr>
          <p:cNvSpPr/>
          <p:nvPr userDrawn="1"/>
        </p:nvSpPr>
        <p:spPr>
          <a:xfrm>
            <a:off x="5379720" y="-52904"/>
            <a:ext cx="6809966"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0">
                <a:schemeClr val="bg1">
                  <a:alpha val="76000"/>
                </a:schemeClr>
              </a:gs>
              <a:gs pos="89000">
                <a:schemeClr val="tx1">
                  <a:lumMod val="16000"/>
                  <a:lumOff val="84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774" name="TextBox 773">
            <a:extLst>
              <a:ext uri="{FF2B5EF4-FFF2-40B4-BE49-F238E27FC236}">
                <a16:creationId xmlns:a16="http://schemas.microsoft.com/office/drawing/2014/main" id="{BC2C04F8-C4D0-4DA4-8689-3A3303F0660F}"/>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2147" name="Oval 2146">
            <a:extLst>
              <a:ext uri="{FF2B5EF4-FFF2-40B4-BE49-F238E27FC236}">
                <a16:creationId xmlns:a16="http://schemas.microsoft.com/office/drawing/2014/main" id="{FDDA58E5-A99B-48C0-A6B7-6BAE32E46F62}"/>
              </a:ext>
            </a:extLst>
          </p:cNvPr>
          <p:cNvSpPr/>
          <p:nvPr userDrawn="1"/>
        </p:nvSpPr>
        <p:spPr bwMode="gray">
          <a:xfrm rot="10800000">
            <a:off x="7273815" y="1515193"/>
            <a:ext cx="3735912" cy="3735912"/>
          </a:xfrm>
          <a:prstGeom prst="ellipse">
            <a:avLst/>
          </a:prstGeom>
          <a:solidFill>
            <a:schemeClr val="accent4"/>
          </a:solidFill>
          <a:ln w="7620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25" lvl="0" algn="ctr">
              <a:spcAft>
                <a:spcPts val="800"/>
              </a:spcAft>
            </a:pPr>
            <a:endParaRPr lang="en-US" sz="1400" kern="0"/>
          </a:p>
        </p:txBody>
      </p:sp>
      <p:sp>
        <p:nvSpPr>
          <p:cNvPr id="18" name="Text Placeholder 862">
            <a:extLst>
              <a:ext uri="{FF2B5EF4-FFF2-40B4-BE49-F238E27FC236}">
                <a16:creationId xmlns:a16="http://schemas.microsoft.com/office/drawing/2014/main" id="{E56855D3-D3B3-4208-ADBF-9790190F0A6E}"/>
              </a:ext>
            </a:extLst>
          </p:cNvPr>
          <p:cNvSpPr>
            <a:spLocks noGrp="1"/>
          </p:cNvSpPr>
          <p:nvPr>
            <p:ph type="body" sz="quarter" idx="12" hasCustomPrompt="1"/>
          </p:nvPr>
        </p:nvSpPr>
        <p:spPr>
          <a:xfrm>
            <a:off x="608014" y="2514600"/>
            <a:ext cx="5485844" cy="1828799"/>
          </a:xfrm>
        </p:spPr>
        <p:txBody>
          <a:bodyPr anchor="ctr"/>
          <a:lstStyle>
            <a:lvl1pPr>
              <a:lnSpc>
                <a:spcPct val="100000"/>
              </a:lnSpc>
              <a:spcBef>
                <a:spcPts val="0"/>
              </a:spcBef>
              <a:defRPr sz="3600"/>
            </a:lvl1pPr>
            <a:lvl2pPr marL="273050" indent="0">
              <a:buNone/>
              <a:defRPr/>
            </a:lvl2pPr>
          </a:lstStyle>
          <a:p>
            <a:pPr lvl="0"/>
            <a:r>
              <a:rPr lang="en-US"/>
              <a:t>Click to add text</a:t>
            </a:r>
          </a:p>
        </p:txBody>
      </p:sp>
    </p:spTree>
    <p:extLst>
      <p:ext uri="{BB962C8B-B14F-4D97-AF65-F5344CB8AC3E}">
        <p14:creationId xmlns:p14="http://schemas.microsoft.com/office/powerpoint/2010/main" val="269360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ig Statement with Icon – Purpl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8E49745E-959E-424E-B5AD-B75ACA32BFE8}"/>
              </a:ext>
            </a:extLst>
          </p:cNvPr>
          <p:cNvSpPr/>
          <p:nvPr userDrawn="1"/>
        </p:nvSpPr>
        <p:spPr>
          <a:xfrm>
            <a:off x="5379720" y="-52904"/>
            <a:ext cx="6809966"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0">
                <a:schemeClr val="bg1">
                  <a:alpha val="76000"/>
                </a:schemeClr>
              </a:gs>
              <a:gs pos="89000">
                <a:schemeClr val="tx1">
                  <a:lumMod val="16000"/>
                  <a:lumOff val="84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774" name="TextBox 773">
            <a:extLst>
              <a:ext uri="{FF2B5EF4-FFF2-40B4-BE49-F238E27FC236}">
                <a16:creationId xmlns:a16="http://schemas.microsoft.com/office/drawing/2014/main" id="{BC2C04F8-C4D0-4DA4-8689-3A3303F0660F}"/>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2147" name="Oval 2146">
            <a:extLst>
              <a:ext uri="{FF2B5EF4-FFF2-40B4-BE49-F238E27FC236}">
                <a16:creationId xmlns:a16="http://schemas.microsoft.com/office/drawing/2014/main" id="{FDDA58E5-A99B-48C0-A6B7-6BAE32E46F62}"/>
              </a:ext>
            </a:extLst>
          </p:cNvPr>
          <p:cNvSpPr/>
          <p:nvPr userDrawn="1"/>
        </p:nvSpPr>
        <p:spPr bwMode="gray">
          <a:xfrm>
            <a:off x="7273815" y="1515193"/>
            <a:ext cx="3735912" cy="3735912"/>
          </a:xfrm>
          <a:prstGeom prst="ellipse">
            <a:avLst/>
          </a:prstGeom>
          <a:solidFill>
            <a:schemeClr val="accent5"/>
          </a:solidFill>
          <a:ln w="7620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25" lvl="0" algn="ctr">
              <a:spcAft>
                <a:spcPts val="800"/>
              </a:spcAft>
            </a:pPr>
            <a:endParaRPr lang="en-US" sz="1400" kern="0"/>
          </a:p>
        </p:txBody>
      </p:sp>
      <p:sp>
        <p:nvSpPr>
          <p:cNvPr id="18" name="Text Placeholder 862">
            <a:extLst>
              <a:ext uri="{FF2B5EF4-FFF2-40B4-BE49-F238E27FC236}">
                <a16:creationId xmlns:a16="http://schemas.microsoft.com/office/drawing/2014/main" id="{E56855D3-D3B3-4208-ADBF-9790190F0A6E}"/>
              </a:ext>
            </a:extLst>
          </p:cNvPr>
          <p:cNvSpPr>
            <a:spLocks noGrp="1"/>
          </p:cNvSpPr>
          <p:nvPr>
            <p:ph type="body" sz="quarter" idx="12" hasCustomPrompt="1"/>
          </p:nvPr>
        </p:nvSpPr>
        <p:spPr>
          <a:xfrm>
            <a:off x="608014" y="2514600"/>
            <a:ext cx="5485844" cy="1828799"/>
          </a:xfrm>
        </p:spPr>
        <p:txBody>
          <a:bodyPr anchor="ctr"/>
          <a:lstStyle>
            <a:lvl1pPr>
              <a:lnSpc>
                <a:spcPct val="100000"/>
              </a:lnSpc>
              <a:spcBef>
                <a:spcPts val="0"/>
              </a:spcBef>
              <a:defRPr sz="3600"/>
            </a:lvl1pPr>
            <a:lvl2pPr marL="273050" indent="0">
              <a:buNone/>
              <a:defRPr/>
            </a:lvl2pPr>
          </a:lstStyle>
          <a:p>
            <a:pPr lvl="0"/>
            <a:r>
              <a:rPr lang="en-US"/>
              <a:t>Click to add text</a:t>
            </a:r>
          </a:p>
        </p:txBody>
      </p:sp>
    </p:spTree>
    <p:extLst>
      <p:ext uri="{BB962C8B-B14F-4D97-AF65-F5344CB8AC3E}">
        <p14:creationId xmlns:p14="http://schemas.microsoft.com/office/powerpoint/2010/main" val="2616123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ig Statement with Phot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5DD6E7D-B875-48DF-B6A8-450BD6AE1716}"/>
              </a:ext>
            </a:extLst>
          </p:cNvPr>
          <p:cNvSpPr>
            <a:spLocks noGrp="1"/>
          </p:cNvSpPr>
          <p:nvPr>
            <p:ph type="pic" sz="quarter" idx="11" hasCustomPrompt="1"/>
          </p:nvPr>
        </p:nvSpPr>
        <p:spPr>
          <a:xfrm>
            <a:off x="6785688" y="0"/>
            <a:ext cx="5403138" cy="6764798"/>
          </a:xfrm>
        </p:spPr>
        <p:txBody>
          <a:bodyPr lIns="640080" tIns="0" rIns="640080" anchor="ctr"/>
          <a:lstStyle>
            <a:lvl1pPr algn="ctr">
              <a:defRPr/>
            </a:lvl1pPr>
          </a:lstStyle>
          <a:p>
            <a:r>
              <a:rPr lang="en-US"/>
              <a:t>Click on the icon to insert a picture from your computer</a:t>
            </a:r>
          </a:p>
        </p:txBody>
      </p:sp>
      <p:sp>
        <p:nvSpPr>
          <p:cNvPr id="17" name="Text Placeholder 862">
            <a:extLst>
              <a:ext uri="{FF2B5EF4-FFF2-40B4-BE49-F238E27FC236}">
                <a16:creationId xmlns:a16="http://schemas.microsoft.com/office/drawing/2014/main" id="{C8F55BC8-3E55-49EB-BF20-18EB4F7F5970}"/>
              </a:ext>
            </a:extLst>
          </p:cNvPr>
          <p:cNvSpPr>
            <a:spLocks noGrp="1"/>
          </p:cNvSpPr>
          <p:nvPr>
            <p:ph type="body" sz="quarter" idx="12" hasCustomPrompt="1"/>
          </p:nvPr>
        </p:nvSpPr>
        <p:spPr>
          <a:xfrm>
            <a:off x="608014" y="2514600"/>
            <a:ext cx="5485844" cy="1828799"/>
          </a:xfrm>
        </p:spPr>
        <p:txBody>
          <a:bodyPr anchor="ctr"/>
          <a:lstStyle>
            <a:lvl1pPr>
              <a:lnSpc>
                <a:spcPct val="100000"/>
              </a:lnSpc>
              <a:spcBef>
                <a:spcPts val="0"/>
              </a:spcBef>
              <a:defRPr sz="3600"/>
            </a:lvl1pPr>
            <a:lvl2pPr marL="273050" indent="0">
              <a:buNone/>
              <a:defRPr/>
            </a:lvl2pPr>
          </a:lstStyle>
          <a:p>
            <a:pPr lvl="0"/>
            <a:r>
              <a:rPr lang="en-US"/>
              <a:t>Click to add text</a:t>
            </a:r>
          </a:p>
        </p:txBody>
      </p:sp>
      <p:sp>
        <p:nvSpPr>
          <p:cNvPr id="21" name="TextBox 20">
            <a:extLst>
              <a:ext uri="{FF2B5EF4-FFF2-40B4-BE49-F238E27FC236}">
                <a16:creationId xmlns:a16="http://schemas.microsoft.com/office/drawing/2014/main" id="{EA6E1A1B-7C56-4DE3-BC90-B387C7F3E670}"/>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Tree>
    <p:extLst>
      <p:ext uri="{BB962C8B-B14F-4D97-AF65-F5344CB8AC3E}">
        <p14:creationId xmlns:p14="http://schemas.microsoft.com/office/powerpoint/2010/main" val="2424119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g Statist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F1D41E-848B-4178-A0D2-2A18C6921400}"/>
              </a:ext>
            </a:extLst>
          </p:cNvPr>
          <p:cNvSpPr/>
          <p:nvPr userDrawn="1"/>
        </p:nvSpPr>
        <p:spPr bwMode="hidden">
          <a:xfrm>
            <a:off x="0" y="0"/>
            <a:ext cx="12188822" cy="433228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7" name="Oval 6">
            <a:extLst>
              <a:ext uri="{FF2B5EF4-FFF2-40B4-BE49-F238E27FC236}">
                <a16:creationId xmlns:a16="http://schemas.microsoft.com/office/drawing/2014/main" id="{F1ED419A-30D8-44AB-9256-156B54D449CD}"/>
              </a:ext>
            </a:extLst>
          </p:cNvPr>
          <p:cNvSpPr/>
          <p:nvPr userDrawn="1"/>
        </p:nvSpPr>
        <p:spPr bwMode="white">
          <a:xfrm>
            <a:off x="672527" y="722997"/>
            <a:ext cx="4470400" cy="44704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ext Placeholder 14">
            <a:extLst>
              <a:ext uri="{FF2B5EF4-FFF2-40B4-BE49-F238E27FC236}">
                <a16:creationId xmlns:a16="http://schemas.microsoft.com/office/drawing/2014/main" id="{E4BDA96F-134D-4855-8751-F1043ABF3B47}"/>
              </a:ext>
            </a:extLst>
          </p:cNvPr>
          <p:cNvSpPr>
            <a:spLocks noGrp="1"/>
          </p:cNvSpPr>
          <p:nvPr>
            <p:ph type="body" sz="quarter" idx="11" hasCustomPrompt="1"/>
          </p:nvPr>
        </p:nvSpPr>
        <p:spPr>
          <a:xfrm>
            <a:off x="6096000" y="2514599"/>
            <a:ext cx="5027613" cy="1371601"/>
          </a:xfrm>
        </p:spPr>
        <p:txBody>
          <a:bodyPr anchor="ctr"/>
          <a:lstStyle>
            <a:lvl1pPr>
              <a:spcBef>
                <a:spcPts val="0"/>
              </a:spcBef>
              <a:defRPr sz="3600">
                <a:solidFill>
                  <a:schemeClr val="tx2"/>
                </a:solidFill>
              </a:defRPr>
            </a:lvl1pPr>
          </a:lstStyle>
          <a:p>
            <a:pPr lvl="0"/>
            <a:r>
              <a:rPr lang="en-US"/>
              <a:t>Click to add text</a:t>
            </a:r>
          </a:p>
        </p:txBody>
      </p:sp>
      <p:sp>
        <p:nvSpPr>
          <p:cNvPr id="23" name="Chart Placeholder 22">
            <a:extLst>
              <a:ext uri="{FF2B5EF4-FFF2-40B4-BE49-F238E27FC236}">
                <a16:creationId xmlns:a16="http://schemas.microsoft.com/office/drawing/2014/main" id="{4093E53D-7586-4113-99BD-F45F1343692F}"/>
              </a:ext>
            </a:extLst>
          </p:cNvPr>
          <p:cNvSpPr>
            <a:spLocks noGrp="1"/>
          </p:cNvSpPr>
          <p:nvPr>
            <p:ph type="chart" sz="quarter" idx="13" hasCustomPrompt="1"/>
          </p:nvPr>
        </p:nvSpPr>
        <p:spPr>
          <a:xfrm>
            <a:off x="662672" y="722997"/>
            <a:ext cx="4480256" cy="4480256"/>
          </a:xfrm>
        </p:spPr>
        <p:txBody>
          <a:bodyPr anchor="ctr"/>
          <a:lstStyle>
            <a:lvl1pPr algn="ctr">
              <a:defRPr/>
            </a:lvl1pPr>
          </a:lstStyle>
          <a:p>
            <a:r>
              <a:rPr lang="en-US"/>
              <a:t>Click to insert a </a:t>
            </a:r>
            <a:br>
              <a:rPr lang="en-US"/>
            </a:br>
            <a:r>
              <a:rPr lang="en-US"/>
              <a:t>Doughnut chart</a:t>
            </a:r>
          </a:p>
        </p:txBody>
      </p:sp>
      <p:sp>
        <p:nvSpPr>
          <p:cNvPr id="13" name="Text Placeholder 12">
            <a:extLst>
              <a:ext uri="{FF2B5EF4-FFF2-40B4-BE49-F238E27FC236}">
                <a16:creationId xmlns:a16="http://schemas.microsoft.com/office/drawing/2014/main" id="{8C4F4198-4BE0-4282-8B86-20DED598DC17}"/>
              </a:ext>
            </a:extLst>
          </p:cNvPr>
          <p:cNvSpPr>
            <a:spLocks noGrp="1"/>
          </p:cNvSpPr>
          <p:nvPr>
            <p:ph type="body" sz="quarter" idx="18"/>
          </p:nvPr>
        </p:nvSpPr>
        <p:spPr>
          <a:xfrm>
            <a:off x="608330" y="5507147"/>
            <a:ext cx="1371064" cy="423862"/>
          </a:xfrm>
        </p:spPr>
        <p:txBody>
          <a:bodyPr/>
          <a:lstStyle>
            <a:lvl1pPr algn="l">
              <a:defRPr sz="1200">
                <a:solidFill>
                  <a:schemeClr val="accent4"/>
                </a:solidFill>
              </a:defRPr>
            </a:lvl1pPr>
          </a:lstStyle>
          <a:p>
            <a:pPr lvl="0"/>
            <a:r>
              <a:rPr lang="en-US"/>
              <a:t>Edit Master text styles</a:t>
            </a:r>
          </a:p>
        </p:txBody>
      </p:sp>
      <p:sp>
        <p:nvSpPr>
          <p:cNvPr id="70" name="Text Placeholder 12">
            <a:extLst>
              <a:ext uri="{FF2B5EF4-FFF2-40B4-BE49-F238E27FC236}">
                <a16:creationId xmlns:a16="http://schemas.microsoft.com/office/drawing/2014/main" id="{4B5F4E67-F2E8-4777-B495-668C321DCBAF}"/>
              </a:ext>
            </a:extLst>
          </p:cNvPr>
          <p:cNvSpPr>
            <a:spLocks noGrp="1"/>
          </p:cNvSpPr>
          <p:nvPr>
            <p:ph type="body" sz="quarter" idx="19"/>
          </p:nvPr>
        </p:nvSpPr>
        <p:spPr>
          <a:xfrm>
            <a:off x="2436416" y="5507147"/>
            <a:ext cx="1371064" cy="423862"/>
          </a:xfrm>
        </p:spPr>
        <p:txBody>
          <a:bodyPr/>
          <a:lstStyle>
            <a:lvl1pPr algn="l">
              <a:defRPr sz="1200">
                <a:solidFill>
                  <a:schemeClr val="accent6"/>
                </a:solidFill>
              </a:defRPr>
            </a:lvl1pPr>
          </a:lstStyle>
          <a:p>
            <a:pPr lvl="0"/>
            <a:r>
              <a:rPr lang="en-US"/>
              <a:t>Edit Master text styles</a:t>
            </a:r>
          </a:p>
        </p:txBody>
      </p:sp>
      <p:sp>
        <p:nvSpPr>
          <p:cNvPr id="71" name="Text Placeholder 12">
            <a:extLst>
              <a:ext uri="{FF2B5EF4-FFF2-40B4-BE49-F238E27FC236}">
                <a16:creationId xmlns:a16="http://schemas.microsoft.com/office/drawing/2014/main" id="{704846F3-64ED-4181-8AEC-68B9734DA96D}"/>
              </a:ext>
            </a:extLst>
          </p:cNvPr>
          <p:cNvSpPr>
            <a:spLocks noGrp="1"/>
          </p:cNvSpPr>
          <p:nvPr>
            <p:ph type="body" sz="quarter" idx="20"/>
          </p:nvPr>
        </p:nvSpPr>
        <p:spPr>
          <a:xfrm>
            <a:off x="4261103" y="5507147"/>
            <a:ext cx="1371064" cy="423862"/>
          </a:xfrm>
        </p:spPr>
        <p:txBody>
          <a:bodyPr/>
          <a:lstStyle>
            <a:lvl1pPr algn="l">
              <a:defRPr sz="1200">
                <a:solidFill>
                  <a:schemeClr val="accent3"/>
                </a:solidFill>
              </a:defRPr>
            </a:lvl1pPr>
          </a:lstStyle>
          <a:p>
            <a:pPr lvl="0"/>
            <a:r>
              <a:rPr lang="en-US"/>
              <a:t>Edit Master text styles</a:t>
            </a:r>
          </a:p>
        </p:txBody>
      </p:sp>
      <p:sp>
        <p:nvSpPr>
          <p:cNvPr id="72" name="Text Placeholder 12">
            <a:extLst>
              <a:ext uri="{FF2B5EF4-FFF2-40B4-BE49-F238E27FC236}">
                <a16:creationId xmlns:a16="http://schemas.microsoft.com/office/drawing/2014/main" id="{DD17F439-D919-44B7-889F-96A1DAF172D4}"/>
              </a:ext>
            </a:extLst>
          </p:cNvPr>
          <p:cNvSpPr>
            <a:spLocks noGrp="1"/>
          </p:cNvSpPr>
          <p:nvPr>
            <p:ph type="body" sz="quarter" idx="21"/>
          </p:nvPr>
        </p:nvSpPr>
        <p:spPr>
          <a:xfrm>
            <a:off x="6088109" y="5507147"/>
            <a:ext cx="1371064" cy="423862"/>
          </a:xfrm>
        </p:spPr>
        <p:txBody>
          <a:bodyPr/>
          <a:lstStyle>
            <a:lvl1pPr algn="l">
              <a:defRPr sz="1200">
                <a:solidFill>
                  <a:schemeClr val="accent1"/>
                </a:solidFill>
              </a:defRPr>
            </a:lvl1pPr>
          </a:lstStyle>
          <a:p>
            <a:pPr lvl="0"/>
            <a:r>
              <a:rPr lang="en-US"/>
              <a:t>Edit Master text styles</a:t>
            </a:r>
          </a:p>
        </p:txBody>
      </p:sp>
      <p:sp>
        <p:nvSpPr>
          <p:cNvPr id="73" name="Text Placeholder 12">
            <a:extLst>
              <a:ext uri="{FF2B5EF4-FFF2-40B4-BE49-F238E27FC236}">
                <a16:creationId xmlns:a16="http://schemas.microsoft.com/office/drawing/2014/main" id="{0DA74846-CC03-44FE-9AE5-4975E808F8A0}"/>
              </a:ext>
            </a:extLst>
          </p:cNvPr>
          <p:cNvSpPr>
            <a:spLocks noGrp="1"/>
          </p:cNvSpPr>
          <p:nvPr>
            <p:ph type="body" sz="quarter" idx="22"/>
          </p:nvPr>
        </p:nvSpPr>
        <p:spPr>
          <a:xfrm>
            <a:off x="7920672" y="5507147"/>
            <a:ext cx="1371064" cy="423862"/>
          </a:xfrm>
        </p:spPr>
        <p:txBody>
          <a:bodyPr/>
          <a:lstStyle>
            <a:lvl1pPr algn="l">
              <a:defRPr sz="1200">
                <a:solidFill>
                  <a:schemeClr val="accent2"/>
                </a:solidFill>
              </a:defRPr>
            </a:lvl1pPr>
          </a:lstStyle>
          <a:p>
            <a:pPr lvl="0"/>
            <a:r>
              <a:rPr lang="en-US"/>
              <a:t>Edit Master text styles</a:t>
            </a:r>
          </a:p>
        </p:txBody>
      </p:sp>
      <p:sp>
        <p:nvSpPr>
          <p:cNvPr id="74" name="Text Placeholder 12">
            <a:extLst>
              <a:ext uri="{FF2B5EF4-FFF2-40B4-BE49-F238E27FC236}">
                <a16:creationId xmlns:a16="http://schemas.microsoft.com/office/drawing/2014/main" id="{EB51A67B-FBDC-4AB8-B81A-6B6B96D04F4E}"/>
              </a:ext>
            </a:extLst>
          </p:cNvPr>
          <p:cNvSpPr>
            <a:spLocks noGrp="1"/>
          </p:cNvSpPr>
          <p:nvPr>
            <p:ph type="body" sz="quarter" idx="23"/>
          </p:nvPr>
        </p:nvSpPr>
        <p:spPr>
          <a:xfrm>
            <a:off x="9750028" y="5507147"/>
            <a:ext cx="1371064" cy="423862"/>
          </a:xfrm>
        </p:spPr>
        <p:txBody>
          <a:bodyPr/>
          <a:lstStyle>
            <a:lvl1pPr algn="l">
              <a:defRPr sz="1200">
                <a:solidFill>
                  <a:schemeClr val="accent5"/>
                </a:solidFill>
              </a:defRPr>
            </a:lvl1pPr>
          </a:lstStyle>
          <a:p>
            <a:pPr lvl="0"/>
            <a:r>
              <a:rPr lang="en-US"/>
              <a:t>Edit Master text styles</a:t>
            </a:r>
          </a:p>
        </p:txBody>
      </p:sp>
      <p:sp>
        <p:nvSpPr>
          <p:cNvPr id="75" name="TextBox 74">
            <a:extLst>
              <a:ext uri="{FF2B5EF4-FFF2-40B4-BE49-F238E27FC236}">
                <a16:creationId xmlns:a16="http://schemas.microsoft.com/office/drawing/2014/main" id="{6C03ACE7-B591-43FD-A636-47D01F482F04}"/>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Tree>
    <p:extLst>
      <p:ext uri="{BB962C8B-B14F-4D97-AF65-F5344CB8AC3E}">
        <p14:creationId xmlns:p14="http://schemas.microsoft.com/office/powerpoint/2010/main" val="1339363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5025D71-18A5-4A22-8386-917E1B08C46A}"/>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Tree>
    <p:extLst>
      <p:ext uri="{BB962C8B-B14F-4D97-AF65-F5344CB8AC3E}">
        <p14:creationId xmlns:p14="http://schemas.microsoft.com/office/powerpoint/2010/main" val="142613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hank You / Closing">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A88A8ACB-CBE3-4DC0-BBE3-C6829C462CD7}"/>
              </a:ext>
            </a:extLst>
          </p:cNvPr>
          <p:cNvSpPr/>
          <p:nvPr userDrawn="1"/>
        </p:nvSpPr>
        <p:spPr>
          <a:xfrm rot="2700000">
            <a:off x="500103" y="-2250712"/>
            <a:ext cx="2891746" cy="8395793"/>
          </a:xfrm>
          <a:custGeom>
            <a:avLst/>
            <a:gdLst>
              <a:gd name="connsiteX0" fmla="*/ 0 w 2891746"/>
              <a:gd name="connsiteY0" fmla="*/ 2890035 h 8395793"/>
              <a:gd name="connsiteX1" fmla="*/ 1390389 w 2891746"/>
              <a:gd name="connsiteY1" fmla="*/ 1499646 h 8395793"/>
              <a:gd name="connsiteX2" fmla="*/ 1390389 w 2891746"/>
              <a:gd name="connsiteY2" fmla="*/ 1499646 h 8395793"/>
              <a:gd name="connsiteX3" fmla="*/ 2890036 w 2891746"/>
              <a:gd name="connsiteY3" fmla="*/ 0 h 8395793"/>
              <a:gd name="connsiteX4" fmla="*/ 2890036 w 2891746"/>
              <a:gd name="connsiteY4" fmla="*/ 8322767 h 8395793"/>
              <a:gd name="connsiteX5" fmla="*/ 2891746 w 2891746"/>
              <a:gd name="connsiteY5" fmla="*/ 8340727 h 8395793"/>
              <a:gd name="connsiteX6" fmla="*/ 2891741 w 2891746"/>
              <a:gd name="connsiteY6" fmla="*/ 8395793 h 8395793"/>
              <a:gd name="connsiteX7" fmla="*/ 2546313 w 2891746"/>
              <a:gd name="connsiteY7" fmla="*/ 8050365 h 8395793"/>
              <a:gd name="connsiteX8" fmla="*/ 2546315 w 2891746"/>
              <a:gd name="connsiteY8" fmla="*/ 8050364 h 8395793"/>
              <a:gd name="connsiteX9" fmla="*/ 0 w 2891746"/>
              <a:gd name="connsiteY9" fmla="*/ 5504049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1746" h="8395793">
                <a:moveTo>
                  <a:pt x="0" y="2890035"/>
                </a:moveTo>
                <a:lnTo>
                  <a:pt x="1390389" y="1499646"/>
                </a:lnTo>
                <a:lnTo>
                  <a:pt x="1390389" y="1499646"/>
                </a:lnTo>
                <a:lnTo>
                  <a:pt x="2890036" y="0"/>
                </a:lnTo>
                <a:lnTo>
                  <a:pt x="2890036" y="8322767"/>
                </a:lnTo>
                <a:lnTo>
                  <a:pt x="2891746" y="8340727"/>
                </a:lnTo>
                <a:lnTo>
                  <a:pt x="2891741" y="8395793"/>
                </a:lnTo>
                <a:lnTo>
                  <a:pt x="2546313" y="8050365"/>
                </a:lnTo>
                <a:lnTo>
                  <a:pt x="2546315" y="8050364"/>
                </a:lnTo>
                <a:lnTo>
                  <a:pt x="0" y="5504049"/>
                </a:lnTo>
                <a:close/>
              </a:path>
            </a:pathLst>
          </a:custGeom>
          <a:gradFill>
            <a:gsLst>
              <a:gs pos="24000">
                <a:schemeClr val="accent4"/>
              </a:gs>
              <a:gs pos="100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nvGrpSpPr>
          <p:cNvPr id="14" name="Group 13">
            <a:extLst>
              <a:ext uri="{FF2B5EF4-FFF2-40B4-BE49-F238E27FC236}">
                <a16:creationId xmlns:a16="http://schemas.microsoft.com/office/drawing/2014/main" id="{B5B87096-C8D7-45D0-8DCC-218276F547CC}"/>
              </a:ext>
            </a:extLst>
          </p:cNvPr>
          <p:cNvGrpSpPr/>
          <p:nvPr userDrawn="1"/>
        </p:nvGrpSpPr>
        <p:grpSpPr>
          <a:xfrm>
            <a:off x="608012" y="6445106"/>
            <a:ext cx="1184397" cy="186690"/>
            <a:chOff x="863272" y="6563918"/>
            <a:chExt cx="861082" cy="135727"/>
          </a:xfrm>
          <a:solidFill>
            <a:schemeClr val="tx1"/>
          </a:solidFill>
        </p:grpSpPr>
        <p:sp>
          <p:nvSpPr>
            <p:cNvPr id="16" name="Freeform 6">
              <a:extLst>
                <a:ext uri="{FF2B5EF4-FFF2-40B4-BE49-F238E27FC236}">
                  <a16:creationId xmlns:a16="http://schemas.microsoft.com/office/drawing/2014/main" id="{FAC0FC71-A82A-4369-B44E-4E8FF53CA13C}"/>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7" name="Freeform 7">
              <a:extLst>
                <a:ext uri="{FF2B5EF4-FFF2-40B4-BE49-F238E27FC236}">
                  <a16:creationId xmlns:a16="http://schemas.microsoft.com/office/drawing/2014/main" id="{0D84D398-3251-432F-8986-05570D3BB867}"/>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9" name="Freeform 8">
              <a:extLst>
                <a:ext uri="{FF2B5EF4-FFF2-40B4-BE49-F238E27FC236}">
                  <a16:creationId xmlns:a16="http://schemas.microsoft.com/office/drawing/2014/main" id="{07096BFD-803A-42D4-BA19-C683E35B0D07}"/>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0" name="Freeform 9">
              <a:extLst>
                <a:ext uri="{FF2B5EF4-FFF2-40B4-BE49-F238E27FC236}">
                  <a16:creationId xmlns:a16="http://schemas.microsoft.com/office/drawing/2014/main" id="{089E6840-6882-4279-A152-16C7CCB9BE34}"/>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10">
              <a:extLst>
                <a:ext uri="{FF2B5EF4-FFF2-40B4-BE49-F238E27FC236}">
                  <a16:creationId xmlns:a16="http://schemas.microsoft.com/office/drawing/2014/main" id="{021DF59C-D6C9-4EC0-90A3-7752F6B7220B}"/>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1">
              <a:extLst>
                <a:ext uri="{FF2B5EF4-FFF2-40B4-BE49-F238E27FC236}">
                  <a16:creationId xmlns:a16="http://schemas.microsoft.com/office/drawing/2014/main" id="{E4C478B3-2ECE-440E-A04E-B8C84D0416EF}"/>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5" name="Freeform 12">
              <a:extLst>
                <a:ext uri="{FF2B5EF4-FFF2-40B4-BE49-F238E27FC236}">
                  <a16:creationId xmlns:a16="http://schemas.microsoft.com/office/drawing/2014/main" id="{2190CFD5-6EEA-46D1-AE5E-D69C2E08F3D5}"/>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6" name="TextBox 25">
            <a:extLst>
              <a:ext uri="{FF2B5EF4-FFF2-40B4-BE49-F238E27FC236}">
                <a16:creationId xmlns:a16="http://schemas.microsoft.com/office/drawing/2014/main" id="{D479A9FB-8CEE-475F-BF22-3B0B11EB4E81}"/>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©2019 VMware, Inc.</a:t>
            </a:r>
          </a:p>
        </p:txBody>
      </p:sp>
      <p:sp>
        <p:nvSpPr>
          <p:cNvPr id="4" name="TextBox 3">
            <a:extLst>
              <a:ext uri="{FF2B5EF4-FFF2-40B4-BE49-F238E27FC236}">
                <a16:creationId xmlns:a16="http://schemas.microsoft.com/office/drawing/2014/main" id="{E52F598B-F734-42BE-8CB8-5E3FDDD7ED52}"/>
              </a:ext>
            </a:extLst>
          </p:cNvPr>
          <p:cNvSpPr txBox="1"/>
          <p:nvPr userDrawn="1"/>
        </p:nvSpPr>
        <p:spPr>
          <a:xfrm>
            <a:off x="7122912" y="4133697"/>
            <a:ext cx="3585557" cy="692497"/>
          </a:xfrm>
          <a:prstGeom prst="rect">
            <a:avLst/>
          </a:prstGeom>
        </p:spPr>
        <p:txBody>
          <a:bodyPr wrap="square" lIns="0" tIns="0" rIns="0" bIns="0" rtlCol="0">
            <a:spAutoFit/>
          </a:bodyPr>
          <a:lstStyle/>
          <a:p>
            <a:pPr algn="r" defTabSz="914400" rtl="0" eaLnBrk="1" latinLnBrk="0" hangingPunct="1">
              <a:lnSpc>
                <a:spcPct val="90000"/>
              </a:lnSpc>
              <a:spcBef>
                <a:spcPct val="0"/>
              </a:spcBef>
              <a:spcAft>
                <a:spcPts val="600"/>
              </a:spcAft>
              <a:buNone/>
            </a:pPr>
            <a:r>
              <a:rPr lang="en-US" sz="5000" b="0" kern="1200" cap="none" baseline="0">
                <a:solidFill>
                  <a:schemeClr val="accent2"/>
                </a:solidFill>
                <a:latin typeface="+mj-lt"/>
                <a:ea typeface="+mj-ea"/>
                <a:cs typeface="+mj-cs"/>
              </a:rPr>
              <a:t>Thank You</a:t>
            </a:r>
          </a:p>
        </p:txBody>
      </p:sp>
      <p:sp>
        <p:nvSpPr>
          <p:cNvPr id="28" name="Freeform: Shape 27">
            <a:extLst>
              <a:ext uri="{FF2B5EF4-FFF2-40B4-BE49-F238E27FC236}">
                <a16:creationId xmlns:a16="http://schemas.microsoft.com/office/drawing/2014/main" id="{5B8D218C-9E1A-4E8B-A343-F3F3A628E78E}"/>
              </a:ext>
            </a:extLst>
          </p:cNvPr>
          <p:cNvSpPr/>
          <p:nvPr userDrawn="1"/>
        </p:nvSpPr>
        <p:spPr>
          <a:xfrm rot="18900000">
            <a:off x="-1253438" y="2913755"/>
            <a:ext cx="6372785" cy="905566"/>
          </a:xfrm>
          <a:custGeom>
            <a:avLst/>
            <a:gdLst>
              <a:gd name="connsiteX0" fmla="*/ 6372785 w 6372785"/>
              <a:gd name="connsiteY0" fmla="*/ 0 h 905566"/>
              <a:gd name="connsiteX1" fmla="*/ 6372785 w 6372785"/>
              <a:gd name="connsiteY1" fmla="*/ 905566 h 905566"/>
              <a:gd name="connsiteX2" fmla="*/ 0 w 6372785"/>
              <a:gd name="connsiteY2" fmla="*/ 905566 h 905566"/>
              <a:gd name="connsiteX3" fmla="*/ 905566 w 6372785"/>
              <a:gd name="connsiteY3" fmla="*/ 0 h 905566"/>
            </a:gdLst>
            <a:ahLst/>
            <a:cxnLst>
              <a:cxn ang="0">
                <a:pos x="connsiteX0" y="connsiteY0"/>
              </a:cxn>
              <a:cxn ang="0">
                <a:pos x="connsiteX1" y="connsiteY1"/>
              </a:cxn>
              <a:cxn ang="0">
                <a:pos x="connsiteX2" y="connsiteY2"/>
              </a:cxn>
              <a:cxn ang="0">
                <a:pos x="connsiteX3" y="connsiteY3"/>
              </a:cxn>
            </a:cxnLst>
            <a:rect l="l" t="t" r="r" b="b"/>
            <a:pathLst>
              <a:path w="6372785" h="905566">
                <a:moveTo>
                  <a:pt x="6372785" y="0"/>
                </a:moveTo>
                <a:lnTo>
                  <a:pt x="6372785" y="905566"/>
                </a:lnTo>
                <a:lnTo>
                  <a:pt x="0" y="905566"/>
                </a:lnTo>
                <a:lnTo>
                  <a:pt x="905566" y="0"/>
                </a:lnTo>
                <a:close/>
              </a:path>
            </a:pathLst>
          </a:custGeom>
          <a:gradFill>
            <a:gsLst>
              <a:gs pos="94000">
                <a:schemeClr val="bg1"/>
              </a:gs>
              <a:gs pos="16000">
                <a:schemeClr val="accent4"/>
              </a:gs>
              <a:gs pos="76000">
                <a:schemeClr val="bg1">
                  <a:alpha val="91000"/>
                </a:schemeClr>
              </a:gs>
            </a:gsLst>
            <a:lin ang="7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33826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hank You / Closing – Purple">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71CD93A-658C-4473-839D-9C0B5E8F5F7C}"/>
              </a:ext>
            </a:extLst>
          </p:cNvPr>
          <p:cNvGrpSpPr/>
          <p:nvPr userDrawn="1"/>
        </p:nvGrpSpPr>
        <p:grpSpPr>
          <a:xfrm>
            <a:off x="608012" y="6445106"/>
            <a:ext cx="1184397" cy="186690"/>
            <a:chOff x="863272" y="6563918"/>
            <a:chExt cx="861082" cy="135727"/>
          </a:xfrm>
          <a:solidFill>
            <a:schemeClr val="bg1"/>
          </a:solidFill>
        </p:grpSpPr>
        <p:sp>
          <p:nvSpPr>
            <p:cNvPr id="16" name="Freeform 6">
              <a:extLst>
                <a:ext uri="{FF2B5EF4-FFF2-40B4-BE49-F238E27FC236}">
                  <a16:creationId xmlns:a16="http://schemas.microsoft.com/office/drawing/2014/main" id="{CDFBF2D3-5C06-47C4-A81C-0305B322C541}"/>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7" name="Freeform 7">
              <a:extLst>
                <a:ext uri="{FF2B5EF4-FFF2-40B4-BE49-F238E27FC236}">
                  <a16:creationId xmlns:a16="http://schemas.microsoft.com/office/drawing/2014/main" id="{464D7FA4-CABA-4E4E-ACCA-68953799CF52}"/>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9" name="Freeform 8">
              <a:extLst>
                <a:ext uri="{FF2B5EF4-FFF2-40B4-BE49-F238E27FC236}">
                  <a16:creationId xmlns:a16="http://schemas.microsoft.com/office/drawing/2014/main" id="{4EB1261E-CBF9-4479-A018-76C0F24D3B0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9">
              <a:extLst>
                <a:ext uri="{FF2B5EF4-FFF2-40B4-BE49-F238E27FC236}">
                  <a16:creationId xmlns:a16="http://schemas.microsoft.com/office/drawing/2014/main" id="{8C4A243B-FBF5-4C04-8CD0-8E1C4721D991}"/>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10">
              <a:extLst>
                <a:ext uri="{FF2B5EF4-FFF2-40B4-BE49-F238E27FC236}">
                  <a16:creationId xmlns:a16="http://schemas.microsoft.com/office/drawing/2014/main" id="{F67E765D-8E8B-44F9-BE70-63FC0512FD2D}"/>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11">
              <a:extLst>
                <a:ext uri="{FF2B5EF4-FFF2-40B4-BE49-F238E27FC236}">
                  <a16:creationId xmlns:a16="http://schemas.microsoft.com/office/drawing/2014/main" id="{1B4614B4-F94A-4053-B179-EC5C3F70A9E7}"/>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2">
              <a:extLst>
                <a:ext uri="{FF2B5EF4-FFF2-40B4-BE49-F238E27FC236}">
                  <a16:creationId xmlns:a16="http://schemas.microsoft.com/office/drawing/2014/main" id="{E157F005-56AC-4E75-8AA5-582D0D69E231}"/>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5" name="TextBox 24">
            <a:extLst>
              <a:ext uri="{FF2B5EF4-FFF2-40B4-BE49-F238E27FC236}">
                <a16:creationId xmlns:a16="http://schemas.microsoft.com/office/drawing/2014/main" id="{9473A8DE-DD1F-43EE-8FA2-4C689A038BA5}"/>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©2019 VMware, Inc.</a:t>
            </a:r>
          </a:p>
        </p:txBody>
      </p:sp>
      <p:sp>
        <p:nvSpPr>
          <p:cNvPr id="18" name="TextBox 17">
            <a:extLst>
              <a:ext uri="{FF2B5EF4-FFF2-40B4-BE49-F238E27FC236}">
                <a16:creationId xmlns:a16="http://schemas.microsoft.com/office/drawing/2014/main" id="{C1594E1E-E234-471D-B539-F75E8CC06D07}"/>
              </a:ext>
            </a:extLst>
          </p:cNvPr>
          <p:cNvSpPr txBox="1"/>
          <p:nvPr userDrawn="1"/>
        </p:nvSpPr>
        <p:spPr>
          <a:xfrm>
            <a:off x="7122912" y="4133697"/>
            <a:ext cx="3585557" cy="692497"/>
          </a:xfrm>
          <a:prstGeom prst="rect">
            <a:avLst/>
          </a:prstGeom>
        </p:spPr>
        <p:txBody>
          <a:bodyPr wrap="square" lIns="0" tIns="0" rIns="0" bIns="0" rtlCol="0">
            <a:spAutoFit/>
          </a:bodyPr>
          <a:lstStyle/>
          <a:p>
            <a:pPr algn="r" defTabSz="914400" rtl="0" eaLnBrk="1" latinLnBrk="0" hangingPunct="1">
              <a:lnSpc>
                <a:spcPct val="90000"/>
              </a:lnSpc>
              <a:spcBef>
                <a:spcPct val="0"/>
              </a:spcBef>
              <a:spcAft>
                <a:spcPts val="600"/>
              </a:spcAft>
              <a:buNone/>
            </a:pPr>
            <a:r>
              <a:rPr lang="en-US" sz="5000" b="0" kern="1200" cap="none" baseline="0">
                <a:solidFill>
                  <a:schemeClr val="accent2"/>
                </a:solidFill>
                <a:latin typeface="+mj-lt"/>
                <a:ea typeface="+mj-ea"/>
                <a:cs typeface="+mj-cs"/>
              </a:rPr>
              <a:t>Thank You</a:t>
            </a:r>
          </a:p>
        </p:txBody>
      </p:sp>
      <p:sp>
        <p:nvSpPr>
          <p:cNvPr id="15" name="Freeform: Shape 14">
            <a:extLst>
              <a:ext uri="{FF2B5EF4-FFF2-40B4-BE49-F238E27FC236}">
                <a16:creationId xmlns:a16="http://schemas.microsoft.com/office/drawing/2014/main" id="{4C67E5CD-C662-462D-9821-CBF45A809F13}"/>
              </a:ext>
            </a:extLst>
          </p:cNvPr>
          <p:cNvSpPr/>
          <p:nvPr userDrawn="1"/>
        </p:nvSpPr>
        <p:spPr>
          <a:xfrm rot="2700000">
            <a:off x="500103" y="-2250712"/>
            <a:ext cx="2891746" cy="8395793"/>
          </a:xfrm>
          <a:custGeom>
            <a:avLst/>
            <a:gdLst>
              <a:gd name="connsiteX0" fmla="*/ 0 w 2891746"/>
              <a:gd name="connsiteY0" fmla="*/ 2890035 h 8395793"/>
              <a:gd name="connsiteX1" fmla="*/ 1390389 w 2891746"/>
              <a:gd name="connsiteY1" fmla="*/ 1499646 h 8395793"/>
              <a:gd name="connsiteX2" fmla="*/ 1390389 w 2891746"/>
              <a:gd name="connsiteY2" fmla="*/ 1499646 h 8395793"/>
              <a:gd name="connsiteX3" fmla="*/ 2890036 w 2891746"/>
              <a:gd name="connsiteY3" fmla="*/ 0 h 8395793"/>
              <a:gd name="connsiteX4" fmla="*/ 2890036 w 2891746"/>
              <a:gd name="connsiteY4" fmla="*/ 8322767 h 8395793"/>
              <a:gd name="connsiteX5" fmla="*/ 2891746 w 2891746"/>
              <a:gd name="connsiteY5" fmla="*/ 8340727 h 8395793"/>
              <a:gd name="connsiteX6" fmla="*/ 2891741 w 2891746"/>
              <a:gd name="connsiteY6" fmla="*/ 8395793 h 8395793"/>
              <a:gd name="connsiteX7" fmla="*/ 2546313 w 2891746"/>
              <a:gd name="connsiteY7" fmla="*/ 8050365 h 8395793"/>
              <a:gd name="connsiteX8" fmla="*/ 2546315 w 2891746"/>
              <a:gd name="connsiteY8" fmla="*/ 8050364 h 8395793"/>
              <a:gd name="connsiteX9" fmla="*/ 0 w 2891746"/>
              <a:gd name="connsiteY9" fmla="*/ 5504049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1746" h="8395793">
                <a:moveTo>
                  <a:pt x="0" y="2890035"/>
                </a:moveTo>
                <a:lnTo>
                  <a:pt x="1390389" y="1499646"/>
                </a:lnTo>
                <a:lnTo>
                  <a:pt x="1390389" y="1499646"/>
                </a:lnTo>
                <a:lnTo>
                  <a:pt x="2890036" y="0"/>
                </a:lnTo>
                <a:lnTo>
                  <a:pt x="2890036" y="8322767"/>
                </a:lnTo>
                <a:lnTo>
                  <a:pt x="2891746" y="8340727"/>
                </a:lnTo>
                <a:lnTo>
                  <a:pt x="2891741" y="8395793"/>
                </a:lnTo>
                <a:lnTo>
                  <a:pt x="2546313" y="8050365"/>
                </a:lnTo>
                <a:lnTo>
                  <a:pt x="2546315" y="8050364"/>
                </a:lnTo>
                <a:lnTo>
                  <a:pt x="0" y="5504049"/>
                </a:lnTo>
                <a:close/>
              </a:path>
            </a:pathLst>
          </a:custGeom>
          <a:gradFill>
            <a:gsLst>
              <a:gs pos="24000">
                <a:srgbClr val="7F35AB"/>
              </a:gs>
              <a:gs pos="87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Freeform: Shape 19">
            <a:extLst>
              <a:ext uri="{FF2B5EF4-FFF2-40B4-BE49-F238E27FC236}">
                <a16:creationId xmlns:a16="http://schemas.microsoft.com/office/drawing/2014/main" id="{DBDC7692-DF81-49A0-9672-BF8E1DB9B662}"/>
              </a:ext>
            </a:extLst>
          </p:cNvPr>
          <p:cNvSpPr/>
          <p:nvPr userDrawn="1"/>
        </p:nvSpPr>
        <p:spPr>
          <a:xfrm rot="18900000">
            <a:off x="-1253438" y="2913755"/>
            <a:ext cx="6372785" cy="905566"/>
          </a:xfrm>
          <a:custGeom>
            <a:avLst/>
            <a:gdLst>
              <a:gd name="connsiteX0" fmla="*/ 6372785 w 6372785"/>
              <a:gd name="connsiteY0" fmla="*/ 0 h 905566"/>
              <a:gd name="connsiteX1" fmla="*/ 6372785 w 6372785"/>
              <a:gd name="connsiteY1" fmla="*/ 905566 h 905566"/>
              <a:gd name="connsiteX2" fmla="*/ 0 w 6372785"/>
              <a:gd name="connsiteY2" fmla="*/ 905566 h 905566"/>
              <a:gd name="connsiteX3" fmla="*/ 905566 w 6372785"/>
              <a:gd name="connsiteY3" fmla="*/ 0 h 905566"/>
            </a:gdLst>
            <a:ahLst/>
            <a:cxnLst>
              <a:cxn ang="0">
                <a:pos x="connsiteX0" y="connsiteY0"/>
              </a:cxn>
              <a:cxn ang="0">
                <a:pos x="connsiteX1" y="connsiteY1"/>
              </a:cxn>
              <a:cxn ang="0">
                <a:pos x="connsiteX2" y="connsiteY2"/>
              </a:cxn>
              <a:cxn ang="0">
                <a:pos x="connsiteX3" y="connsiteY3"/>
              </a:cxn>
            </a:cxnLst>
            <a:rect l="l" t="t" r="r" b="b"/>
            <a:pathLst>
              <a:path w="6372785" h="905566">
                <a:moveTo>
                  <a:pt x="6372785" y="0"/>
                </a:moveTo>
                <a:lnTo>
                  <a:pt x="6372785" y="905566"/>
                </a:lnTo>
                <a:lnTo>
                  <a:pt x="0" y="905566"/>
                </a:lnTo>
                <a:lnTo>
                  <a:pt x="905566" y="0"/>
                </a:lnTo>
                <a:close/>
              </a:path>
            </a:pathLst>
          </a:custGeom>
          <a:gradFill>
            <a:gsLst>
              <a:gs pos="22000">
                <a:srgbClr val="7F35AB">
                  <a:alpha val="94000"/>
                </a:srgbClr>
              </a:gs>
              <a:gs pos="95000">
                <a:schemeClr val="bg1"/>
              </a:gs>
              <a:gs pos="77000">
                <a:schemeClr val="bg1">
                  <a:alpha val="79000"/>
                </a:schemeClr>
              </a:gs>
            </a:gsLst>
            <a:lin ang="8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2701757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VMWorld 2019 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736A0BB-180F-4EDF-BD8E-B10AAD948BC1}"/>
              </a:ext>
            </a:extLst>
          </p:cNvPr>
          <p:cNvGrpSpPr/>
          <p:nvPr userDrawn="1"/>
        </p:nvGrpSpPr>
        <p:grpSpPr>
          <a:xfrm>
            <a:off x="608012" y="6445106"/>
            <a:ext cx="1184397" cy="186690"/>
            <a:chOff x="863272" y="6563918"/>
            <a:chExt cx="861082" cy="135727"/>
          </a:xfrm>
          <a:solidFill>
            <a:srgbClr val="000000"/>
          </a:solidFill>
        </p:grpSpPr>
        <p:sp>
          <p:nvSpPr>
            <p:cNvPr id="5" name="Freeform 6">
              <a:extLst>
                <a:ext uri="{FF2B5EF4-FFF2-40B4-BE49-F238E27FC236}">
                  <a16:creationId xmlns:a16="http://schemas.microsoft.com/office/drawing/2014/main" id="{A0D8B517-037E-439E-B2ED-2B6DDC676D52}"/>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6" name="Freeform 7">
              <a:extLst>
                <a:ext uri="{FF2B5EF4-FFF2-40B4-BE49-F238E27FC236}">
                  <a16:creationId xmlns:a16="http://schemas.microsoft.com/office/drawing/2014/main" id="{C0A948D3-1D9C-4F68-82DC-C0699DDB365B}"/>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7" name="Freeform 8">
              <a:extLst>
                <a:ext uri="{FF2B5EF4-FFF2-40B4-BE49-F238E27FC236}">
                  <a16:creationId xmlns:a16="http://schemas.microsoft.com/office/drawing/2014/main" id="{037EFDE3-E294-4AA8-B8AC-22154B23EB1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8" name="Freeform 9">
              <a:extLst>
                <a:ext uri="{FF2B5EF4-FFF2-40B4-BE49-F238E27FC236}">
                  <a16:creationId xmlns:a16="http://schemas.microsoft.com/office/drawing/2014/main" id="{F0FEC8EE-8173-4F0A-A578-1B5522510ABF}"/>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9" name="Freeform 10">
              <a:extLst>
                <a:ext uri="{FF2B5EF4-FFF2-40B4-BE49-F238E27FC236}">
                  <a16:creationId xmlns:a16="http://schemas.microsoft.com/office/drawing/2014/main" id="{FBA6F221-7747-48BF-A386-FF6E6EE83780}"/>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0" name="Freeform 11">
              <a:extLst>
                <a:ext uri="{FF2B5EF4-FFF2-40B4-BE49-F238E27FC236}">
                  <a16:creationId xmlns:a16="http://schemas.microsoft.com/office/drawing/2014/main" id="{1FC5AC0A-0058-4BC1-93B3-31A99741672B}"/>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1" name="Freeform 12">
              <a:extLst>
                <a:ext uri="{FF2B5EF4-FFF2-40B4-BE49-F238E27FC236}">
                  <a16:creationId xmlns:a16="http://schemas.microsoft.com/office/drawing/2014/main" id="{19B03FE5-8B71-40A0-8050-CD6007A14EAD}"/>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Tree>
    <p:extLst>
      <p:ext uri="{BB962C8B-B14F-4D97-AF65-F5344CB8AC3E}">
        <p14:creationId xmlns:p14="http://schemas.microsoft.com/office/powerpoint/2010/main" val="163456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hank You / Closing – Blue">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5B1C875-AD13-4256-9E56-D2FCF94B81E1}"/>
              </a:ext>
            </a:extLst>
          </p:cNvPr>
          <p:cNvGrpSpPr/>
          <p:nvPr userDrawn="1"/>
        </p:nvGrpSpPr>
        <p:grpSpPr>
          <a:xfrm>
            <a:off x="608012" y="6445106"/>
            <a:ext cx="1184397" cy="186690"/>
            <a:chOff x="863272" y="6563918"/>
            <a:chExt cx="861082" cy="135727"/>
          </a:xfrm>
          <a:solidFill>
            <a:schemeClr val="bg1"/>
          </a:solidFill>
        </p:grpSpPr>
        <p:sp>
          <p:nvSpPr>
            <p:cNvPr id="16" name="Freeform 6">
              <a:extLst>
                <a:ext uri="{FF2B5EF4-FFF2-40B4-BE49-F238E27FC236}">
                  <a16:creationId xmlns:a16="http://schemas.microsoft.com/office/drawing/2014/main" id="{E1B65455-CBDD-4B2B-8BB7-0D016422E285}"/>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7" name="Freeform 7">
              <a:extLst>
                <a:ext uri="{FF2B5EF4-FFF2-40B4-BE49-F238E27FC236}">
                  <a16:creationId xmlns:a16="http://schemas.microsoft.com/office/drawing/2014/main" id="{AF202269-FCD9-4D84-82E7-4E6E4F5B7EE5}"/>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9" name="Freeform 8">
              <a:extLst>
                <a:ext uri="{FF2B5EF4-FFF2-40B4-BE49-F238E27FC236}">
                  <a16:creationId xmlns:a16="http://schemas.microsoft.com/office/drawing/2014/main" id="{68585838-6A08-43B0-827A-D33942E82F3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9">
              <a:extLst>
                <a:ext uri="{FF2B5EF4-FFF2-40B4-BE49-F238E27FC236}">
                  <a16:creationId xmlns:a16="http://schemas.microsoft.com/office/drawing/2014/main" id="{AAAE7B3A-0116-4C7F-85A1-4CDFE95B9B5A}"/>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10">
              <a:extLst>
                <a:ext uri="{FF2B5EF4-FFF2-40B4-BE49-F238E27FC236}">
                  <a16:creationId xmlns:a16="http://schemas.microsoft.com/office/drawing/2014/main" id="{9CA84427-5217-43A1-9C71-25D9E1DFDD85}"/>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11">
              <a:extLst>
                <a:ext uri="{FF2B5EF4-FFF2-40B4-BE49-F238E27FC236}">
                  <a16:creationId xmlns:a16="http://schemas.microsoft.com/office/drawing/2014/main" id="{A60ADC44-391E-4E50-A7BB-332F2C9E8B4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2">
              <a:extLst>
                <a:ext uri="{FF2B5EF4-FFF2-40B4-BE49-F238E27FC236}">
                  <a16:creationId xmlns:a16="http://schemas.microsoft.com/office/drawing/2014/main" id="{1DA390D7-F8F5-442A-8A17-9A9EB73BF940}"/>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5" name="TextBox 24">
            <a:extLst>
              <a:ext uri="{FF2B5EF4-FFF2-40B4-BE49-F238E27FC236}">
                <a16:creationId xmlns:a16="http://schemas.microsoft.com/office/drawing/2014/main" id="{C31C01D4-7C61-4B0F-8304-87A15AD01262}"/>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©2019 VMware, Inc.</a:t>
            </a:r>
          </a:p>
        </p:txBody>
      </p:sp>
      <p:sp>
        <p:nvSpPr>
          <p:cNvPr id="18" name="TextBox 17">
            <a:extLst>
              <a:ext uri="{FF2B5EF4-FFF2-40B4-BE49-F238E27FC236}">
                <a16:creationId xmlns:a16="http://schemas.microsoft.com/office/drawing/2014/main" id="{539F709C-1996-44DB-8C47-9CBD9243BF4E}"/>
              </a:ext>
            </a:extLst>
          </p:cNvPr>
          <p:cNvSpPr txBox="1"/>
          <p:nvPr userDrawn="1"/>
        </p:nvSpPr>
        <p:spPr>
          <a:xfrm>
            <a:off x="7122912" y="4133697"/>
            <a:ext cx="3585557" cy="692497"/>
          </a:xfrm>
          <a:prstGeom prst="rect">
            <a:avLst/>
          </a:prstGeom>
        </p:spPr>
        <p:txBody>
          <a:bodyPr wrap="square" lIns="0" tIns="0" rIns="0" bIns="0" rtlCol="0">
            <a:spAutoFit/>
          </a:bodyPr>
          <a:lstStyle/>
          <a:p>
            <a:pPr algn="r" defTabSz="914400" rtl="0" eaLnBrk="1" latinLnBrk="0" hangingPunct="1">
              <a:lnSpc>
                <a:spcPct val="90000"/>
              </a:lnSpc>
              <a:spcBef>
                <a:spcPct val="0"/>
              </a:spcBef>
              <a:spcAft>
                <a:spcPts val="600"/>
              </a:spcAft>
              <a:buNone/>
            </a:pPr>
            <a:r>
              <a:rPr lang="en-US" sz="5000" b="0" kern="1200" cap="none" baseline="0">
                <a:solidFill>
                  <a:schemeClr val="accent2"/>
                </a:solidFill>
                <a:latin typeface="+mj-lt"/>
                <a:ea typeface="+mj-ea"/>
                <a:cs typeface="+mj-cs"/>
              </a:rPr>
              <a:t>Thank You</a:t>
            </a:r>
          </a:p>
        </p:txBody>
      </p:sp>
      <p:sp>
        <p:nvSpPr>
          <p:cNvPr id="26" name="Freeform: Shape 25">
            <a:extLst>
              <a:ext uri="{FF2B5EF4-FFF2-40B4-BE49-F238E27FC236}">
                <a16:creationId xmlns:a16="http://schemas.microsoft.com/office/drawing/2014/main" id="{811A168A-1363-4430-87C6-83E5143B39F6}"/>
              </a:ext>
            </a:extLst>
          </p:cNvPr>
          <p:cNvSpPr/>
          <p:nvPr userDrawn="1"/>
        </p:nvSpPr>
        <p:spPr>
          <a:xfrm rot="2700000">
            <a:off x="500103" y="-2250712"/>
            <a:ext cx="2891746" cy="8395793"/>
          </a:xfrm>
          <a:custGeom>
            <a:avLst/>
            <a:gdLst>
              <a:gd name="connsiteX0" fmla="*/ 0 w 2891746"/>
              <a:gd name="connsiteY0" fmla="*/ 2890035 h 8395793"/>
              <a:gd name="connsiteX1" fmla="*/ 1390389 w 2891746"/>
              <a:gd name="connsiteY1" fmla="*/ 1499646 h 8395793"/>
              <a:gd name="connsiteX2" fmla="*/ 1390389 w 2891746"/>
              <a:gd name="connsiteY2" fmla="*/ 1499646 h 8395793"/>
              <a:gd name="connsiteX3" fmla="*/ 2890036 w 2891746"/>
              <a:gd name="connsiteY3" fmla="*/ 0 h 8395793"/>
              <a:gd name="connsiteX4" fmla="*/ 2890036 w 2891746"/>
              <a:gd name="connsiteY4" fmla="*/ 8322767 h 8395793"/>
              <a:gd name="connsiteX5" fmla="*/ 2891746 w 2891746"/>
              <a:gd name="connsiteY5" fmla="*/ 8340727 h 8395793"/>
              <a:gd name="connsiteX6" fmla="*/ 2891741 w 2891746"/>
              <a:gd name="connsiteY6" fmla="*/ 8395793 h 8395793"/>
              <a:gd name="connsiteX7" fmla="*/ 2546313 w 2891746"/>
              <a:gd name="connsiteY7" fmla="*/ 8050365 h 8395793"/>
              <a:gd name="connsiteX8" fmla="*/ 2546315 w 2891746"/>
              <a:gd name="connsiteY8" fmla="*/ 8050364 h 8395793"/>
              <a:gd name="connsiteX9" fmla="*/ 0 w 2891746"/>
              <a:gd name="connsiteY9" fmla="*/ 5504049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1746" h="8395793">
                <a:moveTo>
                  <a:pt x="0" y="2890035"/>
                </a:moveTo>
                <a:lnTo>
                  <a:pt x="1390389" y="1499646"/>
                </a:lnTo>
                <a:lnTo>
                  <a:pt x="1390389" y="1499646"/>
                </a:lnTo>
                <a:lnTo>
                  <a:pt x="2890036" y="0"/>
                </a:lnTo>
                <a:lnTo>
                  <a:pt x="2890036" y="8322767"/>
                </a:lnTo>
                <a:lnTo>
                  <a:pt x="2891746" y="8340727"/>
                </a:lnTo>
                <a:lnTo>
                  <a:pt x="2891741" y="8395793"/>
                </a:lnTo>
                <a:lnTo>
                  <a:pt x="2546313" y="8050365"/>
                </a:lnTo>
                <a:lnTo>
                  <a:pt x="2546315" y="8050364"/>
                </a:lnTo>
                <a:lnTo>
                  <a:pt x="0" y="5504049"/>
                </a:lnTo>
                <a:close/>
              </a:path>
            </a:pathLst>
          </a:custGeom>
          <a:gradFill>
            <a:gsLst>
              <a:gs pos="24000">
                <a:schemeClr val="accent3"/>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7" name="Freeform: Shape 26">
            <a:extLst>
              <a:ext uri="{FF2B5EF4-FFF2-40B4-BE49-F238E27FC236}">
                <a16:creationId xmlns:a16="http://schemas.microsoft.com/office/drawing/2014/main" id="{2C946B50-6B2C-4792-825B-BEFD24908723}"/>
              </a:ext>
            </a:extLst>
          </p:cNvPr>
          <p:cNvSpPr/>
          <p:nvPr userDrawn="1"/>
        </p:nvSpPr>
        <p:spPr>
          <a:xfrm rot="18900000">
            <a:off x="-1253438" y="2913755"/>
            <a:ext cx="6372785" cy="905566"/>
          </a:xfrm>
          <a:custGeom>
            <a:avLst/>
            <a:gdLst>
              <a:gd name="connsiteX0" fmla="*/ 6372785 w 6372785"/>
              <a:gd name="connsiteY0" fmla="*/ 0 h 905566"/>
              <a:gd name="connsiteX1" fmla="*/ 6372785 w 6372785"/>
              <a:gd name="connsiteY1" fmla="*/ 905566 h 905566"/>
              <a:gd name="connsiteX2" fmla="*/ 0 w 6372785"/>
              <a:gd name="connsiteY2" fmla="*/ 905566 h 905566"/>
              <a:gd name="connsiteX3" fmla="*/ 905566 w 6372785"/>
              <a:gd name="connsiteY3" fmla="*/ 0 h 905566"/>
            </a:gdLst>
            <a:ahLst/>
            <a:cxnLst>
              <a:cxn ang="0">
                <a:pos x="connsiteX0" y="connsiteY0"/>
              </a:cxn>
              <a:cxn ang="0">
                <a:pos x="connsiteX1" y="connsiteY1"/>
              </a:cxn>
              <a:cxn ang="0">
                <a:pos x="connsiteX2" y="connsiteY2"/>
              </a:cxn>
              <a:cxn ang="0">
                <a:pos x="connsiteX3" y="connsiteY3"/>
              </a:cxn>
            </a:cxnLst>
            <a:rect l="l" t="t" r="r" b="b"/>
            <a:pathLst>
              <a:path w="6372785" h="905566">
                <a:moveTo>
                  <a:pt x="6372785" y="0"/>
                </a:moveTo>
                <a:lnTo>
                  <a:pt x="6372785" y="905566"/>
                </a:lnTo>
                <a:lnTo>
                  <a:pt x="0" y="905566"/>
                </a:lnTo>
                <a:lnTo>
                  <a:pt x="905566" y="0"/>
                </a:lnTo>
                <a:close/>
              </a:path>
            </a:pathLst>
          </a:custGeom>
          <a:gradFill>
            <a:gsLst>
              <a:gs pos="24000">
                <a:schemeClr val="accent3"/>
              </a:gs>
              <a:gs pos="80511">
                <a:schemeClr val="bg1">
                  <a:alpha val="76000"/>
                </a:schemeClr>
              </a:gs>
              <a:gs pos="100000">
                <a:schemeClr val="bg1"/>
              </a:gs>
            </a:gsLst>
            <a:lin ang="8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3713756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Font Chec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EA75217-7D87-4C71-8F80-833477FCB149}"/>
              </a:ext>
            </a:extLst>
          </p:cNvPr>
          <p:cNvSpPr/>
          <p:nvPr userDrawn="1"/>
        </p:nvSpPr>
        <p:spPr bwMode="hidden">
          <a:xfrm>
            <a:off x="0" y="0"/>
            <a:ext cx="12188825"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itle 1">
            <a:extLst>
              <a:ext uri="{FF2B5EF4-FFF2-40B4-BE49-F238E27FC236}">
                <a16:creationId xmlns:a16="http://schemas.microsoft.com/office/drawing/2014/main" id="{549AC7DF-BFC1-4044-BB52-C9946AD8A327}"/>
              </a:ext>
            </a:extLst>
          </p:cNvPr>
          <p:cNvSpPr txBox="1">
            <a:spLocks/>
          </p:cNvSpPr>
          <p:nvPr userDrawn="1"/>
        </p:nvSpPr>
        <p:spPr>
          <a:xfrm>
            <a:off x="564569" y="366687"/>
            <a:ext cx="11001004" cy="70611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b="0" kern="1200">
                <a:solidFill>
                  <a:schemeClr val="accent2"/>
                </a:solidFill>
                <a:latin typeface="+mj-lt"/>
                <a:ea typeface="+mj-ea"/>
                <a:cs typeface="+mj-cs"/>
              </a:defRPr>
            </a:lvl1pPr>
          </a:lstStyle>
          <a:p>
            <a:endParaRPr lang="en-US" sz="5000">
              <a:solidFill>
                <a:schemeClr val="bg1"/>
              </a:solidFill>
            </a:endParaRPr>
          </a:p>
        </p:txBody>
      </p:sp>
      <p:sp>
        <p:nvSpPr>
          <p:cNvPr id="13" name="TextBox 12">
            <a:extLst>
              <a:ext uri="{FF2B5EF4-FFF2-40B4-BE49-F238E27FC236}">
                <a16:creationId xmlns:a16="http://schemas.microsoft.com/office/drawing/2014/main" id="{13C12014-9EC5-4F8C-BD3D-B60E85EC9FFD}"/>
              </a:ext>
            </a:extLst>
          </p:cNvPr>
          <p:cNvSpPr txBox="1"/>
          <p:nvPr userDrawn="1"/>
        </p:nvSpPr>
        <p:spPr>
          <a:xfrm>
            <a:off x="620895" y="3906060"/>
            <a:ext cx="10962687" cy="2380795"/>
          </a:xfrm>
          <a:prstGeom prst="rect">
            <a:avLst/>
          </a:prstGeom>
          <a:noFill/>
        </p:spPr>
        <p:txBody>
          <a:bodyPr wrap="square" lIns="0" tIns="0" rIns="0" bIns="0" rtlCol="0">
            <a:noAutofit/>
          </a:bodyPr>
          <a:lstStyle/>
          <a:p>
            <a:pPr>
              <a:lnSpc>
                <a:spcPct val="130000"/>
              </a:lnSpc>
            </a:pPr>
            <a:r>
              <a:rPr lang="en-US" sz="1800">
                <a:solidFill>
                  <a:schemeClr val="bg1"/>
                </a:solidFill>
              </a:rPr>
              <a:t>If yes, you are good to go!</a:t>
            </a:r>
          </a:p>
          <a:p>
            <a:pPr>
              <a:lnSpc>
                <a:spcPct val="130000"/>
              </a:lnSpc>
            </a:pPr>
            <a:r>
              <a:rPr lang="en-US" sz="1800">
                <a:solidFill>
                  <a:schemeClr val="bg1"/>
                </a:solidFill>
              </a:rPr>
              <a:t>If the answer is no, you do not have the Metropolis font installed.</a:t>
            </a:r>
          </a:p>
          <a:p>
            <a:pPr>
              <a:lnSpc>
                <a:spcPct val="130000"/>
              </a:lnSpc>
            </a:pPr>
            <a:endParaRPr lang="en-US" sz="1800">
              <a:solidFill>
                <a:schemeClr val="bg1"/>
              </a:solidFill>
            </a:endParaRPr>
          </a:p>
          <a:p>
            <a:pPr marL="0" marR="0" lvl="0" indent="0" algn="l" defTabSz="914400" rtl="0" eaLnBrk="1" fontAlgn="auto" latinLnBrk="0" hangingPunct="1">
              <a:lnSpc>
                <a:spcPct val="130000"/>
              </a:lnSpc>
              <a:spcBef>
                <a:spcPts val="0"/>
              </a:spcBef>
              <a:spcAft>
                <a:spcPts val="0"/>
              </a:spcAft>
              <a:buClrTx/>
              <a:buSzTx/>
              <a:buFontTx/>
              <a:buNone/>
              <a:tabLst/>
              <a:defRPr/>
            </a:pPr>
            <a:r>
              <a:rPr lang="en-US" sz="1800">
                <a:solidFill>
                  <a:schemeClr val="bg1"/>
                </a:solidFill>
                <a:hlinkClick r:id="rId2">
                  <a:extLst>
                    <a:ext uri="{A12FA001-AC4F-418D-AE19-62706E023703}">
                      <ahyp:hlinkClr xmlns:ahyp="http://schemas.microsoft.com/office/drawing/2018/hyperlinkcolor" val="tx"/>
                    </a:ext>
                  </a:extLst>
                </a:hlinkClick>
              </a:rPr>
              <a:t>Click here</a:t>
            </a:r>
            <a:r>
              <a:rPr lang="en-US" sz="1800">
                <a:solidFill>
                  <a:schemeClr val="bg1"/>
                </a:solidFill>
              </a:rPr>
              <a:t> to download the font</a:t>
            </a:r>
            <a:r>
              <a:rPr lang="en-US" sz="1800" baseline="0">
                <a:solidFill>
                  <a:schemeClr val="bg1"/>
                </a:solidFill>
              </a:rPr>
              <a:t>.</a:t>
            </a:r>
          </a:p>
          <a:p>
            <a:pPr marL="400050" marR="0" lvl="0" indent="-227013" algn="l" defTabSz="914400" rtl="0" eaLnBrk="1" fontAlgn="auto" latinLnBrk="0" hangingPunct="1">
              <a:lnSpc>
                <a:spcPct val="130000"/>
              </a:lnSpc>
              <a:spcBef>
                <a:spcPts val="0"/>
              </a:spcBef>
              <a:spcAft>
                <a:spcPts val="0"/>
              </a:spcAft>
              <a:buClrTx/>
              <a:buSzTx/>
              <a:buFont typeface="Arial" charset="0"/>
              <a:buChar char="•"/>
              <a:tabLst/>
              <a:defRPr/>
            </a:pPr>
            <a:r>
              <a:rPr lang="en-US" strike="noStrike" baseline="0">
                <a:solidFill>
                  <a:schemeClr val="bg1"/>
                </a:solidFill>
              </a:rPr>
              <a:t>Log in with SSO and select the Brand Assets tab in Brand Central</a:t>
            </a:r>
          </a:p>
          <a:p>
            <a:pPr>
              <a:lnSpc>
                <a:spcPct val="130000"/>
              </a:lnSpc>
            </a:pPr>
            <a:r>
              <a:rPr lang="en-US" sz="1800">
                <a:solidFill>
                  <a:schemeClr val="bg1"/>
                </a:solidFill>
              </a:rPr>
              <a:t>Need more information on how to install fonts? </a:t>
            </a:r>
            <a:br>
              <a:rPr lang="en-US" sz="1800">
                <a:solidFill>
                  <a:schemeClr val="bg1"/>
                </a:solidFill>
              </a:rPr>
            </a:br>
            <a:r>
              <a:rPr lang="en-US" sz="1800">
                <a:solidFill>
                  <a:schemeClr val="bg1"/>
                </a:solidFill>
              </a:rPr>
              <a:t>Refer to the quick-start section in the template guidelines or contact Oasis.</a:t>
            </a:r>
          </a:p>
          <a:p>
            <a:pPr>
              <a:lnSpc>
                <a:spcPct val="130000"/>
              </a:lnSpc>
            </a:pPr>
            <a:r>
              <a:rPr lang="en-US" sz="1800">
                <a:solidFill>
                  <a:schemeClr val="bg1"/>
                </a:solidFill>
              </a:rPr>
              <a:t> </a:t>
            </a:r>
            <a:endParaRPr lang="en-US" sz="3200">
              <a:solidFill>
                <a:schemeClr val="bg1"/>
              </a:solidFill>
            </a:endParaRPr>
          </a:p>
        </p:txBody>
      </p:sp>
      <p:sp>
        <p:nvSpPr>
          <p:cNvPr id="44" name="Text Placeholder 43">
            <a:extLst>
              <a:ext uri="{FF2B5EF4-FFF2-40B4-BE49-F238E27FC236}">
                <a16:creationId xmlns:a16="http://schemas.microsoft.com/office/drawing/2014/main" id="{DDDC76C1-EE98-469A-A6AD-21148374D6C8}"/>
              </a:ext>
            </a:extLst>
          </p:cNvPr>
          <p:cNvSpPr>
            <a:spLocks noGrp="1"/>
          </p:cNvSpPr>
          <p:nvPr>
            <p:ph type="body" sz="quarter" idx="12" hasCustomPrompt="1"/>
          </p:nvPr>
        </p:nvSpPr>
        <p:spPr>
          <a:xfrm>
            <a:off x="598114" y="2908233"/>
            <a:ext cx="5354637" cy="895350"/>
          </a:xfrm>
        </p:spPr>
        <p:txBody>
          <a:bodyPr/>
          <a:lstStyle>
            <a:lvl1pPr>
              <a:defRPr sz="4900">
                <a:solidFill>
                  <a:schemeClr val="bg1"/>
                </a:solidFill>
              </a:defRPr>
            </a:lvl1pPr>
            <a:lvl2pPr>
              <a:defRPr sz="3600">
                <a:solidFill>
                  <a:schemeClr val="bg1"/>
                </a:solidFill>
              </a:defRPr>
            </a:lvl2pPr>
            <a:lvl3pPr>
              <a:defRPr sz="3200">
                <a:solidFill>
                  <a:schemeClr val="bg1"/>
                </a:solidFill>
              </a:defRPr>
            </a:lvl3pPr>
            <a:lvl4pPr>
              <a:defRPr sz="2800">
                <a:solidFill>
                  <a:schemeClr val="bg1"/>
                </a:solidFill>
              </a:defRPr>
            </a:lvl4pPr>
            <a:lvl5pPr>
              <a:defRPr sz="2800">
                <a:solidFill>
                  <a:schemeClr val="bg1"/>
                </a:solidFill>
              </a:defRPr>
            </a:lvl5pPr>
          </a:lstStyle>
          <a:p>
            <a:pPr lvl="0"/>
            <a:r>
              <a:rPr lang="en-US"/>
              <a:t>Metropolis</a:t>
            </a:r>
          </a:p>
        </p:txBody>
      </p:sp>
      <p:sp>
        <p:nvSpPr>
          <p:cNvPr id="9" name="Title 8">
            <a:extLst>
              <a:ext uri="{FF2B5EF4-FFF2-40B4-BE49-F238E27FC236}">
                <a16:creationId xmlns:a16="http://schemas.microsoft.com/office/drawing/2014/main" id="{029BE03A-21B0-4196-A033-4E90957BA156}"/>
              </a:ext>
            </a:extLst>
          </p:cNvPr>
          <p:cNvSpPr>
            <a:spLocks noGrp="1"/>
          </p:cNvSpPr>
          <p:nvPr>
            <p:ph type="title" hasCustomPrompt="1"/>
          </p:nvPr>
        </p:nvSpPr>
        <p:spPr/>
        <p:txBody>
          <a:bodyPr/>
          <a:lstStyle>
            <a:lvl1pPr>
              <a:defRPr>
                <a:solidFill>
                  <a:schemeClr val="bg1"/>
                </a:solidFill>
              </a:defRPr>
            </a:lvl1pPr>
          </a:lstStyle>
          <a:p>
            <a:r>
              <a:rPr lang="en-US" sz="2800">
                <a:solidFill>
                  <a:schemeClr val="bg1"/>
                </a:solidFill>
              </a:rPr>
              <a:t>Metropolis Font Check</a:t>
            </a:r>
          </a:p>
        </p:txBody>
      </p:sp>
      <p:sp>
        <p:nvSpPr>
          <p:cNvPr id="51" name="Subtitle 2">
            <a:extLst>
              <a:ext uri="{FF2B5EF4-FFF2-40B4-BE49-F238E27FC236}">
                <a16:creationId xmlns:a16="http://schemas.microsoft.com/office/drawing/2014/main" id="{CB049186-CC25-4BD3-8410-4DE62ED4B08B}"/>
              </a:ext>
            </a:extLst>
          </p:cNvPr>
          <p:cNvSpPr>
            <a:spLocks noGrp="1"/>
          </p:cNvSpPr>
          <p:nvPr>
            <p:ph type="subTitle" idx="10" hasCustomPrompt="1"/>
          </p:nvPr>
        </p:nvSpPr>
        <p:spPr>
          <a:xfrm>
            <a:off x="592866" y="838105"/>
            <a:ext cx="10962687" cy="247743"/>
          </a:xfrm>
        </p:spPr>
        <p:txBody>
          <a:bodyPr/>
          <a:lstStyle>
            <a:lvl1pPr marL="0" indent="0" algn="l">
              <a:buNone/>
              <a:defRPr sz="20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Is the Metropolis font installed on my computer?</a:t>
            </a:r>
          </a:p>
        </p:txBody>
      </p:sp>
      <p:sp>
        <p:nvSpPr>
          <p:cNvPr id="43" name="Rectangle 42">
            <a:extLst>
              <a:ext uri="{FF2B5EF4-FFF2-40B4-BE49-F238E27FC236}">
                <a16:creationId xmlns:a16="http://schemas.microsoft.com/office/drawing/2014/main" id="{51A92F24-FC82-4FA9-9362-801284731CC8}"/>
              </a:ext>
            </a:extLst>
          </p:cNvPr>
          <p:cNvSpPr/>
          <p:nvPr userDrawn="1"/>
        </p:nvSpPr>
        <p:spPr bwMode="gray">
          <a:xfrm>
            <a:off x="623363" y="1616678"/>
            <a:ext cx="4633737" cy="244100"/>
          </a:xfrm>
          <a:prstGeom prst="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100">
                <a:solidFill>
                  <a:schemeClr val="bg1"/>
                </a:solidFill>
              </a:rPr>
              <a:t>Do the fonts in the words below match on your screen?</a:t>
            </a:r>
          </a:p>
        </p:txBody>
      </p:sp>
      <p:cxnSp>
        <p:nvCxnSpPr>
          <p:cNvPr id="45" name="Straight Connector 44">
            <a:extLst>
              <a:ext uri="{FF2B5EF4-FFF2-40B4-BE49-F238E27FC236}">
                <a16:creationId xmlns:a16="http://schemas.microsoft.com/office/drawing/2014/main" id="{B59E37DB-3217-4772-AE8E-E9673A139975}"/>
              </a:ext>
            </a:extLst>
          </p:cNvPr>
          <p:cNvCxnSpPr>
            <a:cxnSpLocks/>
          </p:cNvCxnSpPr>
          <p:nvPr userDrawn="1"/>
        </p:nvCxnSpPr>
        <p:spPr>
          <a:xfrm>
            <a:off x="623364" y="1860778"/>
            <a:ext cx="7299849" cy="0"/>
          </a:xfrm>
          <a:prstGeom prst="line">
            <a:avLst/>
          </a:prstGeom>
          <a:ln w="25400">
            <a:solidFill>
              <a:schemeClr val="bg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3" name="Text Placeholder 43">
            <a:extLst>
              <a:ext uri="{FF2B5EF4-FFF2-40B4-BE49-F238E27FC236}">
                <a16:creationId xmlns:a16="http://schemas.microsoft.com/office/drawing/2014/main" id="{6C28CB3F-7257-499E-B2F6-B9B1B38D820E}"/>
              </a:ext>
            </a:extLst>
          </p:cNvPr>
          <p:cNvSpPr>
            <a:spLocks noGrp="1"/>
          </p:cNvSpPr>
          <p:nvPr>
            <p:ph type="body" sz="quarter" idx="13" hasCustomPrompt="1"/>
          </p:nvPr>
        </p:nvSpPr>
        <p:spPr>
          <a:xfrm>
            <a:off x="5983683" y="2908233"/>
            <a:ext cx="5354637" cy="895350"/>
          </a:xfrm>
        </p:spPr>
        <p:txBody>
          <a:bodyPr/>
          <a:lstStyle>
            <a:lvl1pPr>
              <a:defRPr sz="4900">
                <a:solidFill>
                  <a:schemeClr val="bg1"/>
                </a:solidFill>
                <a:latin typeface="+mj-lt"/>
              </a:defRPr>
            </a:lvl1pPr>
            <a:lvl2pPr>
              <a:defRPr sz="3600">
                <a:solidFill>
                  <a:schemeClr val="bg1"/>
                </a:solidFill>
              </a:defRPr>
            </a:lvl2pPr>
            <a:lvl3pPr>
              <a:defRPr sz="3200">
                <a:solidFill>
                  <a:schemeClr val="bg1"/>
                </a:solidFill>
              </a:defRPr>
            </a:lvl3pPr>
            <a:lvl4pPr>
              <a:defRPr sz="2800">
                <a:solidFill>
                  <a:schemeClr val="bg1"/>
                </a:solidFill>
              </a:defRPr>
            </a:lvl4pPr>
            <a:lvl5pPr>
              <a:defRPr sz="2800">
                <a:solidFill>
                  <a:schemeClr val="bg1"/>
                </a:solidFill>
              </a:defRPr>
            </a:lvl5pPr>
          </a:lstStyle>
          <a:p>
            <a:pPr lvl="0"/>
            <a:r>
              <a:rPr lang="en-US"/>
              <a:t>Metropolis Light</a:t>
            </a:r>
          </a:p>
        </p:txBody>
      </p:sp>
      <p:grpSp>
        <p:nvGrpSpPr>
          <p:cNvPr id="72" name="Group 71">
            <a:extLst>
              <a:ext uri="{FF2B5EF4-FFF2-40B4-BE49-F238E27FC236}">
                <a16:creationId xmlns:a16="http://schemas.microsoft.com/office/drawing/2014/main" id="{365F6992-4889-4035-986F-E69979C7B028}"/>
              </a:ext>
            </a:extLst>
          </p:cNvPr>
          <p:cNvGrpSpPr/>
          <p:nvPr userDrawn="1"/>
        </p:nvGrpSpPr>
        <p:grpSpPr>
          <a:xfrm>
            <a:off x="6054922" y="2225997"/>
            <a:ext cx="4699461" cy="542276"/>
            <a:chOff x="6685343" y="2270804"/>
            <a:chExt cx="4699461" cy="542276"/>
          </a:xfrm>
          <a:solidFill>
            <a:schemeClr val="bg1"/>
          </a:solidFill>
        </p:grpSpPr>
        <p:sp>
          <p:nvSpPr>
            <p:cNvPr id="73" name="Freeform: Shape 72">
              <a:extLst>
                <a:ext uri="{FF2B5EF4-FFF2-40B4-BE49-F238E27FC236}">
                  <a16:creationId xmlns:a16="http://schemas.microsoft.com/office/drawing/2014/main" id="{157C5E2C-9A8F-469D-810E-FD271477DD05}"/>
                </a:ext>
              </a:extLst>
            </p:cNvPr>
            <p:cNvSpPr/>
            <p:nvPr/>
          </p:nvSpPr>
          <p:spPr>
            <a:xfrm>
              <a:off x="9320530" y="2270804"/>
              <a:ext cx="53167" cy="53167"/>
            </a:xfrm>
            <a:custGeom>
              <a:avLst/>
              <a:gdLst/>
              <a:ahLst/>
              <a:cxnLst/>
              <a:rect l="l" t="t" r="r" b="b"/>
              <a:pathLst>
                <a:path w="53167" h="53167">
                  <a:moveTo>
                    <a:pt x="26583" y="0"/>
                  </a:moveTo>
                  <a:cubicBezTo>
                    <a:pt x="34183" y="219"/>
                    <a:pt x="40467" y="2872"/>
                    <a:pt x="45439" y="7959"/>
                  </a:cubicBezTo>
                  <a:cubicBezTo>
                    <a:pt x="50411" y="13047"/>
                    <a:pt x="52987" y="19255"/>
                    <a:pt x="53167" y="26583"/>
                  </a:cubicBezTo>
                  <a:cubicBezTo>
                    <a:pt x="52987" y="34182"/>
                    <a:pt x="50411" y="40468"/>
                    <a:pt x="45439" y="45439"/>
                  </a:cubicBezTo>
                  <a:cubicBezTo>
                    <a:pt x="40467" y="50411"/>
                    <a:pt x="34183" y="52987"/>
                    <a:pt x="26583" y="53167"/>
                  </a:cubicBezTo>
                  <a:cubicBezTo>
                    <a:pt x="18985" y="52987"/>
                    <a:pt x="12699" y="50411"/>
                    <a:pt x="7727" y="45439"/>
                  </a:cubicBezTo>
                  <a:cubicBezTo>
                    <a:pt x="2756" y="40468"/>
                    <a:pt x="180" y="34182"/>
                    <a:pt x="0" y="26583"/>
                  </a:cubicBezTo>
                  <a:cubicBezTo>
                    <a:pt x="180" y="19255"/>
                    <a:pt x="2756" y="13047"/>
                    <a:pt x="7727" y="7959"/>
                  </a:cubicBezTo>
                  <a:cubicBezTo>
                    <a:pt x="12699" y="2872"/>
                    <a:pt x="18985" y="219"/>
                    <a:pt x="26583"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4" name="Freeform: Shape 73">
              <a:extLst>
                <a:ext uri="{FF2B5EF4-FFF2-40B4-BE49-F238E27FC236}">
                  <a16:creationId xmlns:a16="http://schemas.microsoft.com/office/drawing/2014/main" id="{716D8268-B556-4A2E-A24F-2098FB05E4CA}"/>
                </a:ext>
              </a:extLst>
            </p:cNvPr>
            <p:cNvSpPr/>
            <p:nvPr/>
          </p:nvSpPr>
          <p:spPr>
            <a:xfrm>
              <a:off x="10320655" y="2270804"/>
              <a:ext cx="53167" cy="53167"/>
            </a:xfrm>
            <a:custGeom>
              <a:avLst/>
              <a:gdLst/>
              <a:ahLst/>
              <a:cxnLst/>
              <a:rect l="l" t="t" r="r" b="b"/>
              <a:pathLst>
                <a:path w="53167" h="53167">
                  <a:moveTo>
                    <a:pt x="26583" y="0"/>
                  </a:moveTo>
                  <a:cubicBezTo>
                    <a:pt x="34182" y="219"/>
                    <a:pt x="40468" y="2872"/>
                    <a:pt x="45439" y="7959"/>
                  </a:cubicBezTo>
                  <a:cubicBezTo>
                    <a:pt x="50411" y="13047"/>
                    <a:pt x="52986" y="19255"/>
                    <a:pt x="53167" y="26583"/>
                  </a:cubicBezTo>
                  <a:cubicBezTo>
                    <a:pt x="52986" y="34182"/>
                    <a:pt x="50411" y="40468"/>
                    <a:pt x="45439" y="45439"/>
                  </a:cubicBezTo>
                  <a:cubicBezTo>
                    <a:pt x="40468" y="50411"/>
                    <a:pt x="34182" y="52987"/>
                    <a:pt x="26583" y="53167"/>
                  </a:cubicBezTo>
                  <a:cubicBezTo>
                    <a:pt x="18984" y="52987"/>
                    <a:pt x="12699" y="50411"/>
                    <a:pt x="7727" y="45439"/>
                  </a:cubicBezTo>
                  <a:cubicBezTo>
                    <a:pt x="2756" y="40468"/>
                    <a:pt x="180" y="34182"/>
                    <a:pt x="0" y="26583"/>
                  </a:cubicBezTo>
                  <a:cubicBezTo>
                    <a:pt x="180" y="19255"/>
                    <a:pt x="2756" y="13047"/>
                    <a:pt x="7727" y="7959"/>
                  </a:cubicBezTo>
                  <a:cubicBezTo>
                    <a:pt x="12699" y="2872"/>
                    <a:pt x="18984" y="219"/>
                    <a:pt x="26583"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5" name="Freeform: Shape 74">
              <a:extLst>
                <a:ext uri="{FF2B5EF4-FFF2-40B4-BE49-F238E27FC236}">
                  <a16:creationId xmlns:a16="http://schemas.microsoft.com/office/drawing/2014/main" id="{A54C27A0-5E49-4C0A-B9A5-777E28510D88}"/>
                </a:ext>
              </a:extLst>
            </p:cNvPr>
            <p:cNvSpPr/>
            <p:nvPr/>
          </p:nvSpPr>
          <p:spPr>
            <a:xfrm>
              <a:off x="9176178" y="2273899"/>
              <a:ext cx="38309" cy="432691"/>
            </a:xfrm>
            <a:custGeom>
              <a:avLst/>
              <a:gdLst/>
              <a:ahLst/>
              <a:cxnLst/>
              <a:rect l="l" t="t" r="r" b="b"/>
              <a:pathLst>
                <a:path w="38309" h="432691">
                  <a:moveTo>
                    <a:pt x="0" y="0"/>
                  </a:moveTo>
                  <a:lnTo>
                    <a:pt x="38309" y="0"/>
                  </a:lnTo>
                  <a:lnTo>
                    <a:pt x="38309" y="432691"/>
                  </a:lnTo>
                  <a:lnTo>
                    <a:pt x="0" y="43269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6" name="Freeform: Shape 75">
              <a:extLst>
                <a:ext uri="{FF2B5EF4-FFF2-40B4-BE49-F238E27FC236}">
                  <a16:creationId xmlns:a16="http://schemas.microsoft.com/office/drawing/2014/main" id="{B6DC2D46-24E8-497A-AE7E-3F29CF07D0E0}"/>
                </a:ext>
              </a:extLst>
            </p:cNvPr>
            <p:cNvSpPr/>
            <p:nvPr/>
          </p:nvSpPr>
          <p:spPr>
            <a:xfrm>
              <a:off x="10871628" y="2273899"/>
              <a:ext cx="263051" cy="432691"/>
            </a:xfrm>
            <a:custGeom>
              <a:avLst/>
              <a:gdLst/>
              <a:ahLst/>
              <a:cxnLst/>
              <a:rect l="l" t="t" r="r" b="b"/>
              <a:pathLst>
                <a:path w="263051" h="432691">
                  <a:moveTo>
                    <a:pt x="0" y="0"/>
                  </a:moveTo>
                  <a:lnTo>
                    <a:pt x="38309" y="0"/>
                  </a:lnTo>
                  <a:lnTo>
                    <a:pt x="38309" y="164610"/>
                  </a:lnTo>
                  <a:cubicBezTo>
                    <a:pt x="47303" y="146708"/>
                    <a:pt x="61058" y="132407"/>
                    <a:pt x="79575" y="121706"/>
                  </a:cubicBezTo>
                  <a:cubicBezTo>
                    <a:pt x="98091" y="111006"/>
                    <a:pt x="119435" y="105521"/>
                    <a:pt x="143603" y="105252"/>
                  </a:cubicBezTo>
                  <a:cubicBezTo>
                    <a:pt x="179471" y="105803"/>
                    <a:pt x="208206" y="117063"/>
                    <a:pt x="229805" y="139033"/>
                  </a:cubicBezTo>
                  <a:cubicBezTo>
                    <a:pt x="251405" y="161002"/>
                    <a:pt x="262487" y="190372"/>
                    <a:pt x="263051" y="227142"/>
                  </a:cubicBezTo>
                  <a:lnTo>
                    <a:pt x="263051" y="432691"/>
                  </a:lnTo>
                  <a:lnTo>
                    <a:pt x="224743" y="432691"/>
                  </a:lnTo>
                  <a:lnTo>
                    <a:pt x="224743" y="232095"/>
                  </a:lnTo>
                  <a:cubicBezTo>
                    <a:pt x="224343" y="204441"/>
                    <a:pt x="216316" y="182359"/>
                    <a:pt x="200663" y="165849"/>
                  </a:cubicBezTo>
                  <a:cubicBezTo>
                    <a:pt x="185011" y="149339"/>
                    <a:pt x="164133" y="140877"/>
                    <a:pt x="138029" y="140464"/>
                  </a:cubicBezTo>
                  <a:cubicBezTo>
                    <a:pt x="109215" y="141019"/>
                    <a:pt x="85549" y="149506"/>
                    <a:pt x="67032" y="165926"/>
                  </a:cubicBezTo>
                  <a:cubicBezTo>
                    <a:pt x="48515" y="182346"/>
                    <a:pt x="38941" y="203370"/>
                    <a:pt x="38309" y="228999"/>
                  </a:cubicBezTo>
                  <a:lnTo>
                    <a:pt x="38309" y="432691"/>
                  </a:lnTo>
                  <a:lnTo>
                    <a:pt x="0" y="43269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7" name="Freeform: Shape 76">
              <a:extLst>
                <a:ext uri="{FF2B5EF4-FFF2-40B4-BE49-F238E27FC236}">
                  <a16:creationId xmlns:a16="http://schemas.microsoft.com/office/drawing/2014/main" id="{0B6A4DE9-31A3-428E-B420-424F68D79E41}"/>
                </a:ext>
              </a:extLst>
            </p:cNvPr>
            <p:cNvSpPr/>
            <p:nvPr/>
          </p:nvSpPr>
          <p:spPr>
            <a:xfrm>
              <a:off x="6685343" y="2281329"/>
              <a:ext cx="403593" cy="425261"/>
            </a:xfrm>
            <a:custGeom>
              <a:avLst/>
              <a:gdLst/>
              <a:ahLst/>
              <a:cxnLst/>
              <a:rect l="l" t="t" r="r" b="b"/>
              <a:pathLst>
                <a:path w="403593" h="425261">
                  <a:moveTo>
                    <a:pt x="0" y="0"/>
                  </a:moveTo>
                  <a:lnTo>
                    <a:pt x="39547" y="0"/>
                  </a:lnTo>
                  <a:lnTo>
                    <a:pt x="201797" y="304554"/>
                  </a:lnTo>
                  <a:lnTo>
                    <a:pt x="364046" y="0"/>
                  </a:lnTo>
                  <a:lnTo>
                    <a:pt x="403593" y="0"/>
                  </a:lnTo>
                  <a:lnTo>
                    <a:pt x="403593" y="425261"/>
                  </a:lnTo>
                  <a:lnTo>
                    <a:pt x="364046" y="425261"/>
                  </a:lnTo>
                  <a:lnTo>
                    <a:pt x="364046" y="84186"/>
                  </a:lnTo>
                  <a:lnTo>
                    <a:pt x="201797" y="388740"/>
                  </a:lnTo>
                  <a:lnTo>
                    <a:pt x="39547" y="84186"/>
                  </a:lnTo>
                  <a:lnTo>
                    <a:pt x="39547" y="425261"/>
                  </a:lnTo>
                  <a:lnTo>
                    <a:pt x="0" y="42526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8" name="Freeform: Shape 77">
              <a:extLst>
                <a:ext uri="{FF2B5EF4-FFF2-40B4-BE49-F238E27FC236}">
                  <a16:creationId xmlns:a16="http://schemas.microsoft.com/office/drawing/2014/main" id="{9221A60B-A1D2-4D5F-ADCD-2B3BF1989BD1}"/>
                </a:ext>
              </a:extLst>
            </p:cNvPr>
            <p:cNvSpPr/>
            <p:nvPr/>
          </p:nvSpPr>
          <p:spPr>
            <a:xfrm>
              <a:off x="9980992" y="2281329"/>
              <a:ext cx="276052" cy="425261"/>
            </a:xfrm>
            <a:custGeom>
              <a:avLst/>
              <a:gdLst/>
              <a:ahLst/>
              <a:cxnLst/>
              <a:rect l="l" t="t" r="r" b="b"/>
              <a:pathLst>
                <a:path w="276052" h="425261">
                  <a:moveTo>
                    <a:pt x="0" y="0"/>
                  </a:moveTo>
                  <a:lnTo>
                    <a:pt x="39547" y="0"/>
                  </a:lnTo>
                  <a:lnTo>
                    <a:pt x="39547" y="387572"/>
                  </a:lnTo>
                  <a:lnTo>
                    <a:pt x="276052" y="387572"/>
                  </a:lnTo>
                  <a:lnTo>
                    <a:pt x="276052" y="425261"/>
                  </a:lnTo>
                  <a:lnTo>
                    <a:pt x="0" y="42526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9" name="Freeform: Shape 78">
              <a:extLst>
                <a:ext uri="{FF2B5EF4-FFF2-40B4-BE49-F238E27FC236}">
                  <a16:creationId xmlns:a16="http://schemas.microsoft.com/office/drawing/2014/main" id="{BB738972-CA48-44E6-B7DD-E4E8B81F3D9E}"/>
                </a:ext>
              </a:extLst>
            </p:cNvPr>
            <p:cNvSpPr/>
            <p:nvPr/>
          </p:nvSpPr>
          <p:spPr>
            <a:xfrm>
              <a:off x="7532020" y="2298664"/>
              <a:ext cx="185660" cy="415356"/>
            </a:xfrm>
            <a:custGeom>
              <a:avLst/>
              <a:gdLst/>
              <a:ahLst/>
              <a:cxnLst/>
              <a:rect l="l" t="t" r="r" b="b"/>
              <a:pathLst>
                <a:path w="185660" h="415356">
                  <a:moveTo>
                    <a:pt x="52006" y="0"/>
                  </a:moveTo>
                  <a:lnTo>
                    <a:pt x="90314" y="0"/>
                  </a:lnTo>
                  <a:lnTo>
                    <a:pt x="90314" y="87916"/>
                  </a:lnTo>
                  <a:lnTo>
                    <a:pt x="170801" y="87916"/>
                  </a:lnTo>
                  <a:lnTo>
                    <a:pt x="170801" y="123129"/>
                  </a:lnTo>
                  <a:lnTo>
                    <a:pt x="90314" y="123129"/>
                  </a:lnTo>
                  <a:lnTo>
                    <a:pt x="90314" y="333695"/>
                  </a:lnTo>
                  <a:cubicBezTo>
                    <a:pt x="90598" y="347552"/>
                    <a:pt x="94365" y="358699"/>
                    <a:pt x="101613" y="367138"/>
                  </a:cubicBezTo>
                  <a:cubicBezTo>
                    <a:pt x="108862" y="375576"/>
                    <a:pt x="117891" y="379911"/>
                    <a:pt x="128700" y="380143"/>
                  </a:cubicBezTo>
                  <a:cubicBezTo>
                    <a:pt x="136207" y="380079"/>
                    <a:pt x="143172" y="378814"/>
                    <a:pt x="149596" y="376350"/>
                  </a:cubicBezTo>
                  <a:cubicBezTo>
                    <a:pt x="156019" y="373886"/>
                    <a:pt x="161436" y="370608"/>
                    <a:pt x="165848" y="366518"/>
                  </a:cubicBezTo>
                  <a:lnTo>
                    <a:pt x="185660" y="394970"/>
                  </a:lnTo>
                  <a:cubicBezTo>
                    <a:pt x="177185" y="401495"/>
                    <a:pt x="167821" y="406514"/>
                    <a:pt x="157567" y="410028"/>
                  </a:cubicBezTo>
                  <a:cubicBezTo>
                    <a:pt x="147313" y="413541"/>
                    <a:pt x="136865" y="415317"/>
                    <a:pt x="126224" y="415356"/>
                  </a:cubicBezTo>
                  <a:cubicBezTo>
                    <a:pt x="104177" y="414934"/>
                    <a:pt x="86392" y="407284"/>
                    <a:pt x="72869" y="392407"/>
                  </a:cubicBezTo>
                  <a:cubicBezTo>
                    <a:pt x="59345" y="377530"/>
                    <a:pt x="52391" y="357959"/>
                    <a:pt x="52006" y="333695"/>
                  </a:cubicBezTo>
                  <a:lnTo>
                    <a:pt x="52006" y="123129"/>
                  </a:lnTo>
                  <a:lnTo>
                    <a:pt x="0" y="123129"/>
                  </a:lnTo>
                  <a:lnTo>
                    <a:pt x="0" y="87916"/>
                  </a:lnTo>
                  <a:lnTo>
                    <a:pt x="52006" y="87916"/>
                  </a:lnTo>
                  <a:lnTo>
                    <a:pt x="52006"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0" name="Freeform: Shape 79">
              <a:extLst>
                <a:ext uri="{FF2B5EF4-FFF2-40B4-BE49-F238E27FC236}">
                  <a16:creationId xmlns:a16="http://schemas.microsoft.com/office/drawing/2014/main" id="{8C0E3A6F-0249-4454-864B-04BF720A73B8}"/>
                </a:ext>
              </a:extLst>
            </p:cNvPr>
            <p:cNvSpPr/>
            <p:nvPr/>
          </p:nvSpPr>
          <p:spPr>
            <a:xfrm>
              <a:off x="11199144" y="2298664"/>
              <a:ext cx="185660" cy="415356"/>
            </a:xfrm>
            <a:custGeom>
              <a:avLst/>
              <a:gdLst/>
              <a:ahLst/>
              <a:cxnLst/>
              <a:rect l="l" t="t" r="r" b="b"/>
              <a:pathLst>
                <a:path w="185660" h="415356">
                  <a:moveTo>
                    <a:pt x="52006" y="0"/>
                  </a:moveTo>
                  <a:lnTo>
                    <a:pt x="90315" y="0"/>
                  </a:lnTo>
                  <a:lnTo>
                    <a:pt x="90315" y="87916"/>
                  </a:lnTo>
                  <a:lnTo>
                    <a:pt x="170802" y="87916"/>
                  </a:lnTo>
                  <a:lnTo>
                    <a:pt x="170802" y="123129"/>
                  </a:lnTo>
                  <a:lnTo>
                    <a:pt x="90315" y="123129"/>
                  </a:lnTo>
                  <a:lnTo>
                    <a:pt x="90315" y="333695"/>
                  </a:lnTo>
                  <a:cubicBezTo>
                    <a:pt x="90599" y="347552"/>
                    <a:pt x="94366" y="358699"/>
                    <a:pt x="101614" y="367138"/>
                  </a:cubicBezTo>
                  <a:cubicBezTo>
                    <a:pt x="108863" y="375576"/>
                    <a:pt x="117892" y="379911"/>
                    <a:pt x="128701" y="380143"/>
                  </a:cubicBezTo>
                  <a:cubicBezTo>
                    <a:pt x="136208" y="380079"/>
                    <a:pt x="143173" y="378814"/>
                    <a:pt x="149596" y="376350"/>
                  </a:cubicBezTo>
                  <a:cubicBezTo>
                    <a:pt x="156020" y="373886"/>
                    <a:pt x="161437" y="370608"/>
                    <a:pt x="165848" y="366518"/>
                  </a:cubicBezTo>
                  <a:lnTo>
                    <a:pt x="185660" y="394970"/>
                  </a:lnTo>
                  <a:cubicBezTo>
                    <a:pt x="177186" y="401495"/>
                    <a:pt x="167822" y="406514"/>
                    <a:pt x="157568" y="410028"/>
                  </a:cubicBezTo>
                  <a:cubicBezTo>
                    <a:pt x="147314" y="413541"/>
                    <a:pt x="136866" y="415317"/>
                    <a:pt x="126224" y="415356"/>
                  </a:cubicBezTo>
                  <a:cubicBezTo>
                    <a:pt x="104178" y="414934"/>
                    <a:pt x="86393" y="407284"/>
                    <a:pt x="72870" y="392407"/>
                  </a:cubicBezTo>
                  <a:cubicBezTo>
                    <a:pt x="59346" y="377530"/>
                    <a:pt x="52392" y="357959"/>
                    <a:pt x="52006" y="333695"/>
                  </a:cubicBezTo>
                  <a:lnTo>
                    <a:pt x="52006" y="123129"/>
                  </a:lnTo>
                  <a:lnTo>
                    <a:pt x="0" y="123129"/>
                  </a:lnTo>
                  <a:lnTo>
                    <a:pt x="0" y="87916"/>
                  </a:lnTo>
                  <a:lnTo>
                    <a:pt x="52006" y="87916"/>
                  </a:lnTo>
                  <a:lnTo>
                    <a:pt x="52006"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1" name="Freeform: Shape 80">
              <a:extLst>
                <a:ext uri="{FF2B5EF4-FFF2-40B4-BE49-F238E27FC236}">
                  <a16:creationId xmlns:a16="http://schemas.microsoft.com/office/drawing/2014/main" id="{4BD5D52F-83DC-4C29-BFF9-C29AC76D694C}"/>
                </a:ext>
              </a:extLst>
            </p:cNvPr>
            <p:cNvSpPr/>
            <p:nvPr/>
          </p:nvSpPr>
          <p:spPr>
            <a:xfrm>
              <a:off x="7184309" y="2379151"/>
              <a:ext cx="309486" cy="334869"/>
            </a:xfrm>
            <a:custGeom>
              <a:avLst/>
              <a:gdLst/>
              <a:ahLst/>
              <a:cxnLst/>
              <a:rect l="l" t="t" r="r" b="b"/>
              <a:pathLst>
                <a:path w="309486" h="334869">
                  <a:moveTo>
                    <a:pt x="157840" y="0"/>
                  </a:moveTo>
                  <a:cubicBezTo>
                    <a:pt x="205615" y="720"/>
                    <a:pt x="242734" y="17376"/>
                    <a:pt x="269197" y="49965"/>
                  </a:cubicBezTo>
                  <a:cubicBezTo>
                    <a:pt x="295660" y="82555"/>
                    <a:pt x="309089" y="126754"/>
                    <a:pt x="309486" y="182564"/>
                  </a:cubicBezTo>
                  <a:lnTo>
                    <a:pt x="38928" y="182564"/>
                  </a:lnTo>
                  <a:cubicBezTo>
                    <a:pt x="42863" y="216445"/>
                    <a:pt x="55740" y="244247"/>
                    <a:pt x="77559" y="265969"/>
                  </a:cubicBezTo>
                  <a:cubicBezTo>
                    <a:pt x="99377" y="287692"/>
                    <a:pt x="126963" y="298921"/>
                    <a:pt x="160317" y="299656"/>
                  </a:cubicBezTo>
                  <a:cubicBezTo>
                    <a:pt x="181013" y="299488"/>
                    <a:pt x="201090" y="295797"/>
                    <a:pt x="220547" y="288582"/>
                  </a:cubicBezTo>
                  <a:cubicBezTo>
                    <a:pt x="240005" y="281367"/>
                    <a:pt x="255436" y="271635"/>
                    <a:pt x="266842" y="259387"/>
                  </a:cubicBezTo>
                  <a:lnTo>
                    <a:pt x="290950" y="285407"/>
                  </a:lnTo>
                  <a:cubicBezTo>
                    <a:pt x="276534" y="300459"/>
                    <a:pt x="257271" y="312414"/>
                    <a:pt x="233160" y="321273"/>
                  </a:cubicBezTo>
                  <a:cubicBezTo>
                    <a:pt x="209050" y="330132"/>
                    <a:pt x="184975" y="334664"/>
                    <a:pt x="160937" y="334869"/>
                  </a:cubicBezTo>
                  <a:cubicBezTo>
                    <a:pt x="132043" y="334568"/>
                    <a:pt x="105473" y="327127"/>
                    <a:pt x="81227" y="312548"/>
                  </a:cubicBezTo>
                  <a:cubicBezTo>
                    <a:pt x="56980" y="297968"/>
                    <a:pt x="37482" y="278056"/>
                    <a:pt x="22732" y="252812"/>
                  </a:cubicBezTo>
                  <a:cubicBezTo>
                    <a:pt x="7982" y="227567"/>
                    <a:pt x="405" y="198797"/>
                    <a:pt x="0" y="166502"/>
                  </a:cubicBezTo>
                  <a:cubicBezTo>
                    <a:pt x="343" y="134622"/>
                    <a:pt x="7561" y="106198"/>
                    <a:pt x="21654" y="81230"/>
                  </a:cubicBezTo>
                  <a:cubicBezTo>
                    <a:pt x="35746" y="56262"/>
                    <a:pt x="54656" y="36557"/>
                    <a:pt x="78382" y="22115"/>
                  </a:cubicBezTo>
                  <a:cubicBezTo>
                    <a:pt x="102109" y="7673"/>
                    <a:pt x="128595" y="301"/>
                    <a:pt x="157840" y="0"/>
                  </a:cubicBezTo>
                  <a:close/>
                  <a:moveTo>
                    <a:pt x="159079" y="35212"/>
                  </a:moveTo>
                  <a:cubicBezTo>
                    <a:pt x="127505" y="35742"/>
                    <a:pt x="100848" y="46145"/>
                    <a:pt x="79107" y="66423"/>
                  </a:cubicBezTo>
                  <a:cubicBezTo>
                    <a:pt x="57366" y="86700"/>
                    <a:pt x="44179" y="113676"/>
                    <a:pt x="39547" y="147351"/>
                  </a:cubicBezTo>
                  <a:lnTo>
                    <a:pt x="271796" y="147351"/>
                  </a:lnTo>
                  <a:cubicBezTo>
                    <a:pt x="268881" y="114489"/>
                    <a:pt x="257836" y="87745"/>
                    <a:pt x="238663" y="67120"/>
                  </a:cubicBezTo>
                  <a:cubicBezTo>
                    <a:pt x="219489" y="46494"/>
                    <a:pt x="192961" y="35858"/>
                    <a:pt x="159079"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2" name="Freeform: Shape 81">
              <a:extLst>
                <a:ext uri="{FF2B5EF4-FFF2-40B4-BE49-F238E27FC236}">
                  <a16:creationId xmlns:a16="http://schemas.microsoft.com/office/drawing/2014/main" id="{8A50D27D-9134-4260-9625-A03ACB43BB75}"/>
                </a:ext>
              </a:extLst>
            </p:cNvPr>
            <p:cNvSpPr/>
            <p:nvPr/>
          </p:nvSpPr>
          <p:spPr>
            <a:xfrm>
              <a:off x="7784908" y="2379151"/>
              <a:ext cx="162134" cy="327439"/>
            </a:xfrm>
            <a:custGeom>
              <a:avLst/>
              <a:gdLst/>
              <a:ahLst/>
              <a:cxnLst/>
              <a:rect l="l" t="t" r="r" b="b"/>
              <a:pathLst>
                <a:path w="162134" h="327439">
                  <a:moveTo>
                    <a:pt x="162134" y="0"/>
                  </a:moveTo>
                  <a:lnTo>
                    <a:pt x="162134" y="35212"/>
                  </a:lnTo>
                  <a:cubicBezTo>
                    <a:pt x="125283" y="35792"/>
                    <a:pt x="95591" y="46396"/>
                    <a:pt x="73057" y="67025"/>
                  </a:cubicBezTo>
                  <a:cubicBezTo>
                    <a:pt x="50523" y="87655"/>
                    <a:pt x="38941" y="114831"/>
                    <a:pt x="38309" y="148556"/>
                  </a:cubicBezTo>
                  <a:lnTo>
                    <a:pt x="38309" y="327439"/>
                  </a:lnTo>
                  <a:lnTo>
                    <a:pt x="0" y="327439"/>
                  </a:lnTo>
                  <a:lnTo>
                    <a:pt x="0" y="7429"/>
                  </a:lnTo>
                  <a:lnTo>
                    <a:pt x="38309" y="7429"/>
                  </a:lnTo>
                  <a:lnTo>
                    <a:pt x="38309" y="74217"/>
                  </a:lnTo>
                  <a:cubicBezTo>
                    <a:pt x="47338" y="51898"/>
                    <a:pt x="62713" y="34035"/>
                    <a:pt x="84434" y="20628"/>
                  </a:cubicBezTo>
                  <a:cubicBezTo>
                    <a:pt x="106154" y="7222"/>
                    <a:pt x="132054" y="345"/>
                    <a:pt x="162134"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3" name="Freeform: Shape 82">
              <a:extLst>
                <a:ext uri="{FF2B5EF4-FFF2-40B4-BE49-F238E27FC236}">
                  <a16:creationId xmlns:a16="http://schemas.microsoft.com/office/drawing/2014/main" id="{8AD9AAAC-AEE1-41E7-98D0-8AAAA66A65F2}"/>
                </a:ext>
              </a:extLst>
            </p:cNvPr>
            <p:cNvSpPr/>
            <p:nvPr/>
          </p:nvSpPr>
          <p:spPr>
            <a:xfrm>
              <a:off x="7992696" y="2379151"/>
              <a:ext cx="330536" cy="334869"/>
            </a:xfrm>
            <a:custGeom>
              <a:avLst/>
              <a:gdLst/>
              <a:ahLst/>
              <a:cxnLst/>
              <a:rect l="l" t="t" r="r" b="b"/>
              <a:pathLst>
                <a:path w="330536" h="334869">
                  <a:moveTo>
                    <a:pt x="165267" y="0"/>
                  </a:moveTo>
                  <a:cubicBezTo>
                    <a:pt x="195773" y="366"/>
                    <a:pt x="223451" y="8019"/>
                    <a:pt x="248301" y="22960"/>
                  </a:cubicBezTo>
                  <a:cubicBezTo>
                    <a:pt x="273151" y="37901"/>
                    <a:pt x="292978" y="57935"/>
                    <a:pt x="307782" y="83060"/>
                  </a:cubicBezTo>
                  <a:cubicBezTo>
                    <a:pt x="322585" y="108185"/>
                    <a:pt x="330170" y="136207"/>
                    <a:pt x="330536" y="167125"/>
                  </a:cubicBezTo>
                  <a:cubicBezTo>
                    <a:pt x="330170" y="198051"/>
                    <a:pt x="322585" y="226126"/>
                    <a:pt x="307782" y="251351"/>
                  </a:cubicBezTo>
                  <a:cubicBezTo>
                    <a:pt x="292978" y="276575"/>
                    <a:pt x="273151" y="296708"/>
                    <a:pt x="248301" y="311748"/>
                  </a:cubicBezTo>
                  <a:cubicBezTo>
                    <a:pt x="223451" y="326788"/>
                    <a:pt x="195773" y="334495"/>
                    <a:pt x="165267" y="334869"/>
                  </a:cubicBezTo>
                  <a:cubicBezTo>
                    <a:pt x="134762" y="334495"/>
                    <a:pt x="107084" y="326788"/>
                    <a:pt x="82234" y="311748"/>
                  </a:cubicBezTo>
                  <a:cubicBezTo>
                    <a:pt x="57384" y="296708"/>
                    <a:pt x="37557" y="276575"/>
                    <a:pt x="22754" y="251351"/>
                  </a:cubicBezTo>
                  <a:cubicBezTo>
                    <a:pt x="7951" y="226126"/>
                    <a:pt x="366" y="198051"/>
                    <a:pt x="0" y="167125"/>
                  </a:cubicBezTo>
                  <a:cubicBezTo>
                    <a:pt x="366" y="136207"/>
                    <a:pt x="7951" y="108185"/>
                    <a:pt x="22754" y="83060"/>
                  </a:cubicBezTo>
                  <a:cubicBezTo>
                    <a:pt x="37557" y="57935"/>
                    <a:pt x="57384" y="37901"/>
                    <a:pt x="82234" y="22960"/>
                  </a:cubicBezTo>
                  <a:cubicBezTo>
                    <a:pt x="107084" y="8019"/>
                    <a:pt x="134762" y="366"/>
                    <a:pt x="165267" y="0"/>
                  </a:cubicBezTo>
                  <a:close/>
                  <a:moveTo>
                    <a:pt x="165267" y="35212"/>
                  </a:moveTo>
                  <a:cubicBezTo>
                    <a:pt x="129954" y="36180"/>
                    <a:pt x="100407" y="49108"/>
                    <a:pt x="76628" y="73997"/>
                  </a:cubicBezTo>
                  <a:cubicBezTo>
                    <a:pt x="52849" y="98885"/>
                    <a:pt x="40489" y="129928"/>
                    <a:pt x="39547" y="167125"/>
                  </a:cubicBezTo>
                  <a:cubicBezTo>
                    <a:pt x="40489" y="204348"/>
                    <a:pt x="52849" y="235494"/>
                    <a:pt x="76628" y="260563"/>
                  </a:cubicBezTo>
                  <a:cubicBezTo>
                    <a:pt x="100407" y="285632"/>
                    <a:pt x="129954" y="298663"/>
                    <a:pt x="165267" y="299656"/>
                  </a:cubicBezTo>
                  <a:cubicBezTo>
                    <a:pt x="200581" y="298663"/>
                    <a:pt x="230128" y="285632"/>
                    <a:pt x="253907" y="260563"/>
                  </a:cubicBezTo>
                  <a:cubicBezTo>
                    <a:pt x="277686" y="235494"/>
                    <a:pt x="290047" y="204348"/>
                    <a:pt x="290989" y="167125"/>
                  </a:cubicBezTo>
                  <a:cubicBezTo>
                    <a:pt x="290047" y="129928"/>
                    <a:pt x="277686" y="98885"/>
                    <a:pt x="253907" y="73997"/>
                  </a:cubicBezTo>
                  <a:cubicBezTo>
                    <a:pt x="230128" y="49108"/>
                    <a:pt x="200581" y="36180"/>
                    <a:pt x="165267"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4" name="Freeform: Shape 83">
              <a:extLst>
                <a:ext uri="{FF2B5EF4-FFF2-40B4-BE49-F238E27FC236}">
                  <a16:creationId xmlns:a16="http://schemas.microsoft.com/office/drawing/2014/main" id="{05D99233-8B51-431E-B7AE-9CFD2F67C3E6}"/>
                </a:ext>
              </a:extLst>
            </p:cNvPr>
            <p:cNvSpPr/>
            <p:nvPr/>
          </p:nvSpPr>
          <p:spPr>
            <a:xfrm>
              <a:off x="8404653" y="2379151"/>
              <a:ext cx="303913" cy="433929"/>
            </a:xfrm>
            <a:custGeom>
              <a:avLst/>
              <a:gdLst/>
              <a:ahLst/>
              <a:cxnLst/>
              <a:rect l="l" t="t" r="r" b="b"/>
              <a:pathLst>
                <a:path w="303913" h="433929">
                  <a:moveTo>
                    <a:pt x="157842" y="0"/>
                  </a:moveTo>
                  <a:cubicBezTo>
                    <a:pt x="199966" y="1002"/>
                    <a:pt x="234608" y="16936"/>
                    <a:pt x="261767" y="47802"/>
                  </a:cubicBezTo>
                  <a:cubicBezTo>
                    <a:pt x="288926" y="78669"/>
                    <a:pt x="302975" y="118456"/>
                    <a:pt x="303913" y="167163"/>
                  </a:cubicBezTo>
                  <a:cubicBezTo>
                    <a:pt x="302975" y="216136"/>
                    <a:pt x="288926" y="256082"/>
                    <a:pt x="261767" y="287003"/>
                  </a:cubicBezTo>
                  <a:cubicBezTo>
                    <a:pt x="234608" y="317924"/>
                    <a:pt x="199966" y="333879"/>
                    <a:pt x="157842" y="334869"/>
                  </a:cubicBezTo>
                  <a:cubicBezTo>
                    <a:pt x="131378" y="334665"/>
                    <a:pt x="107972" y="328432"/>
                    <a:pt x="87624" y="316172"/>
                  </a:cubicBezTo>
                  <a:cubicBezTo>
                    <a:pt x="67276" y="303912"/>
                    <a:pt x="50837" y="286849"/>
                    <a:pt x="38308" y="264985"/>
                  </a:cubicBezTo>
                  <a:lnTo>
                    <a:pt x="38308" y="433929"/>
                  </a:lnTo>
                  <a:lnTo>
                    <a:pt x="0" y="433929"/>
                  </a:lnTo>
                  <a:lnTo>
                    <a:pt x="0" y="7429"/>
                  </a:lnTo>
                  <a:lnTo>
                    <a:pt x="38308" y="7429"/>
                  </a:lnTo>
                  <a:lnTo>
                    <a:pt x="38308" y="69894"/>
                  </a:lnTo>
                  <a:cubicBezTo>
                    <a:pt x="50837" y="48025"/>
                    <a:pt x="67276" y="30959"/>
                    <a:pt x="87624" y="18698"/>
                  </a:cubicBezTo>
                  <a:cubicBezTo>
                    <a:pt x="107972" y="6437"/>
                    <a:pt x="131378" y="204"/>
                    <a:pt x="157842" y="0"/>
                  </a:cubicBezTo>
                  <a:close/>
                  <a:moveTo>
                    <a:pt x="150410" y="35212"/>
                  </a:moveTo>
                  <a:cubicBezTo>
                    <a:pt x="117017" y="35870"/>
                    <a:pt x="90127" y="48179"/>
                    <a:pt x="69740" y="72139"/>
                  </a:cubicBezTo>
                  <a:cubicBezTo>
                    <a:pt x="49354" y="96098"/>
                    <a:pt x="38876" y="127760"/>
                    <a:pt x="38308" y="167125"/>
                  </a:cubicBezTo>
                  <a:cubicBezTo>
                    <a:pt x="38876" y="206515"/>
                    <a:pt x="49354" y="238281"/>
                    <a:pt x="69740" y="262421"/>
                  </a:cubicBezTo>
                  <a:cubicBezTo>
                    <a:pt x="90127" y="286561"/>
                    <a:pt x="117017" y="298972"/>
                    <a:pt x="150410" y="299656"/>
                  </a:cubicBezTo>
                  <a:cubicBezTo>
                    <a:pt x="183312" y="298856"/>
                    <a:pt x="210253" y="286212"/>
                    <a:pt x="231233" y="261724"/>
                  </a:cubicBezTo>
                  <a:cubicBezTo>
                    <a:pt x="252213" y="237235"/>
                    <a:pt x="263051" y="205703"/>
                    <a:pt x="263747" y="167125"/>
                  </a:cubicBezTo>
                  <a:cubicBezTo>
                    <a:pt x="263051" y="128573"/>
                    <a:pt x="252213" y="97143"/>
                    <a:pt x="231233" y="72836"/>
                  </a:cubicBezTo>
                  <a:cubicBezTo>
                    <a:pt x="210253" y="48528"/>
                    <a:pt x="183312" y="35987"/>
                    <a:pt x="150410"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5" name="Freeform: Shape 84">
              <a:extLst>
                <a:ext uri="{FF2B5EF4-FFF2-40B4-BE49-F238E27FC236}">
                  <a16:creationId xmlns:a16="http://schemas.microsoft.com/office/drawing/2014/main" id="{99B1F118-34ED-4FB8-A180-737A1399C241}"/>
                </a:ext>
              </a:extLst>
            </p:cNvPr>
            <p:cNvSpPr/>
            <p:nvPr/>
          </p:nvSpPr>
          <p:spPr>
            <a:xfrm>
              <a:off x="8764222" y="2379151"/>
              <a:ext cx="330535" cy="334869"/>
            </a:xfrm>
            <a:custGeom>
              <a:avLst/>
              <a:gdLst/>
              <a:ahLst/>
              <a:cxnLst/>
              <a:rect l="l" t="t" r="r" b="b"/>
              <a:pathLst>
                <a:path w="330535" h="334869">
                  <a:moveTo>
                    <a:pt x="165267" y="0"/>
                  </a:moveTo>
                  <a:cubicBezTo>
                    <a:pt x="195773" y="366"/>
                    <a:pt x="223451" y="8019"/>
                    <a:pt x="248301" y="22960"/>
                  </a:cubicBezTo>
                  <a:cubicBezTo>
                    <a:pt x="273151" y="37901"/>
                    <a:pt x="292978" y="57935"/>
                    <a:pt x="307781" y="83060"/>
                  </a:cubicBezTo>
                  <a:cubicBezTo>
                    <a:pt x="322585" y="108185"/>
                    <a:pt x="330169" y="136207"/>
                    <a:pt x="330535" y="167125"/>
                  </a:cubicBezTo>
                  <a:cubicBezTo>
                    <a:pt x="330169" y="198051"/>
                    <a:pt x="322585" y="226126"/>
                    <a:pt x="307781" y="251351"/>
                  </a:cubicBezTo>
                  <a:cubicBezTo>
                    <a:pt x="292978" y="276575"/>
                    <a:pt x="273151" y="296708"/>
                    <a:pt x="248301" y="311748"/>
                  </a:cubicBezTo>
                  <a:cubicBezTo>
                    <a:pt x="223451" y="326788"/>
                    <a:pt x="195773" y="334495"/>
                    <a:pt x="165267" y="334869"/>
                  </a:cubicBezTo>
                  <a:cubicBezTo>
                    <a:pt x="134761" y="334495"/>
                    <a:pt x="107083" y="326788"/>
                    <a:pt x="82234" y="311748"/>
                  </a:cubicBezTo>
                  <a:cubicBezTo>
                    <a:pt x="57383" y="296708"/>
                    <a:pt x="37557" y="276575"/>
                    <a:pt x="22754" y="251351"/>
                  </a:cubicBezTo>
                  <a:cubicBezTo>
                    <a:pt x="7951" y="226126"/>
                    <a:pt x="366" y="198051"/>
                    <a:pt x="0" y="167125"/>
                  </a:cubicBezTo>
                  <a:cubicBezTo>
                    <a:pt x="366" y="136207"/>
                    <a:pt x="7951" y="108185"/>
                    <a:pt x="22754" y="83060"/>
                  </a:cubicBezTo>
                  <a:cubicBezTo>
                    <a:pt x="37557" y="57935"/>
                    <a:pt x="57383" y="37901"/>
                    <a:pt x="82234" y="22960"/>
                  </a:cubicBezTo>
                  <a:cubicBezTo>
                    <a:pt x="107083" y="8019"/>
                    <a:pt x="134761" y="366"/>
                    <a:pt x="165267" y="0"/>
                  </a:cubicBezTo>
                  <a:close/>
                  <a:moveTo>
                    <a:pt x="165267" y="35212"/>
                  </a:moveTo>
                  <a:cubicBezTo>
                    <a:pt x="129954" y="36180"/>
                    <a:pt x="100407" y="49108"/>
                    <a:pt x="76628" y="73997"/>
                  </a:cubicBezTo>
                  <a:cubicBezTo>
                    <a:pt x="52849" y="98885"/>
                    <a:pt x="40489" y="129928"/>
                    <a:pt x="39547" y="167125"/>
                  </a:cubicBezTo>
                  <a:cubicBezTo>
                    <a:pt x="40489" y="204348"/>
                    <a:pt x="52849" y="235494"/>
                    <a:pt x="76628" y="260563"/>
                  </a:cubicBezTo>
                  <a:cubicBezTo>
                    <a:pt x="100407" y="285632"/>
                    <a:pt x="129954" y="298663"/>
                    <a:pt x="165267" y="299656"/>
                  </a:cubicBezTo>
                  <a:cubicBezTo>
                    <a:pt x="200581" y="298663"/>
                    <a:pt x="230128" y="285632"/>
                    <a:pt x="253907" y="260563"/>
                  </a:cubicBezTo>
                  <a:cubicBezTo>
                    <a:pt x="277686" y="235494"/>
                    <a:pt x="290047" y="204348"/>
                    <a:pt x="290989" y="167125"/>
                  </a:cubicBezTo>
                  <a:cubicBezTo>
                    <a:pt x="290047" y="129928"/>
                    <a:pt x="277686" y="98885"/>
                    <a:pt x="253907" y="73997"/>
                  </a:cubicBezTo>
                  <a:cubicBezTo>
                    <a:pt x="230128" y="49108"/>
                    <a:pt x="200581" y="36180"/>
                    <a:pt x="165267"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6" name="Freeform: Shape 85">
              <a:extLst>
                <a:ext uri="{FF2B5EF4-FFF2-40B4-BE49-F238E27FC236}">
                  <a16:creationId xmlns:a16="http://schemas.microsoft.com/office/drawing/2014/main" id="{99817CB1-DAD9-42CD-BEDA-3ADB122B8709}"/>
                </a:ext>
              </a:extLst>
            </p:cNvPr>
            <p:cNvSpPr/>
            <p:nvPr/>
          </p:nvSpPr>
          <p:spPr>
            <a:xfrm>
              <a:off x="9443830" y="2379151"/>
              <a:ext cx="247572" cy="334869"/>
            </a:xfrm>
            <a:custGeom>
              <a:avLst/>
              <a:gdLst/>
              <a:ahLst/>
              <a:cxnLst/>
              <a:rect l="l" t="t" r="r" b="b"/>
              <a:pathLst>
                <a:path w="247572" h="334869">
                  <a:moveTo>
                    <a:pt x="127498" y="0"/>
                  </a:moveTo>
                  <a:cubicBezTo>
                    <a:pt x="147218" y="103"/>
                    <a:pt x="166934" y="3295"/>
                    <a:pt x="186644" y="9575"/>
                  </a:cubicBezTo>
                  <a:cubicBezTo>
                    <a:pt x="206354" y="15856"/>
                    <a:pt x="224810" y="24609"/>
                    <a:pt x="242012" y="35833"/>
                  </a:cubicBezTo>
                  <a:lnTo>
                    <a:pt x="222857" y="65559"/>
                  </a:lnTo>
                  <a:cubicBezTo>
                    <a:pt x="206974" y="55624"/>
                    <a:pt x="190931" y="48089"/>
                    <a:pt x="174726" y="42954"/>
                  </a:cubicBezTo>
                  <a:cubicBezTo>
                    <a:pt x="158521" y="37819"/>
                    <a:pt x="142778" y="35238"/>
                    <a:pt x="127498" y="35212"/>
                  </a:cubicBezTo>
                  <a:cubicBezTo>
                    <a:pt x="107457" y="35367"/>
                    <a:pt x="90706" y="39857"/>
                    <a:pt x="77246" y="48683"/>
                  </a:cubicBezTo>
                  <a:cubicBezTo>
                    <a:pt x="63786" y="57508"/>
                    <a:pt x="56792" y="69739"/>
                    <a:pt x="56263" y="85377"/>
                  </a:cubicBezTo>
                  <a:cubicBezTo>
                    <a:pt x="56004" y="99440"/>
                    <a:pt x="62715" y="110949"/>
                    <a:pt x="76394" y="119903"/>
                  </a:cubicBezTo>
                  <a:cubicBezTo>
                    <a:pt x="90074" y="128857"/>
                    <a:pt x="112270" y="138198"/>
                    <a:pt x="142984" y="147927"/>
                  </a:cubicBezTo>
                  <a:cubicBezTo>
                    <a:pt x="173358" y="156519"/>
                    <a:pt x="198222" y="167667"/>
                    <a:pt x="217578" y="181369"/>
                  </a:cubicBezTo>
                  <a:cubicBezTo>
                    <a:pt x="236933" y="195071"/>
                    <a:pt x="246931" y="215508"/>
                    <a:pt x="247572" y="242680"/>
                  </a:cubicBezTo>
                  <a:cubicBezTo>
                    <a:pt x="246802" y="270365"/>
                    <a:pt x="235668" y="292542"/>
                    <a:pt x="214171" y="309212"/>
                  </a:cubicBezTo>
                  <a:cubicBezTo>
                    <a:pt x="192674" y="325881"/>
                    <a:pt x="165434" y="334434"/>
                    <a:pt x="132453" y="334869"/>
                  </a:cubicBezTo>
                  <a:cubicBezTo>
                    <a:pt x="109819" y="334780"/>
                    <a:pt x="86962" y="330634"/>
                    <a:pt x="63881" y="322433"/>
                  </a:cubicBezTo>
                  <a:cubicBezTo>
                    <a:pt x="40800" y="314231"/>
                    <a:pt x="19507" y="302510"/>
                    <a:pt x="0" y="287270"/>
                  </a:cubicBezTo>
                  <a:lnTo>
                    <a:pt x="21044" y="258782"/>
                  </a:lnTo>
                  <a:cubicBezTo>
                    <a:pt x="39390" y="272136"/>
                    <a:pt x="58025" y="282277"/>
                    <a:pt x="76948" y="289205"/>
                  </a:cubicBezTo>
                  <a:cubicBezTo>
                    <a:pt x="95870" y="296134"/>
                    <a:pt x="114372" y="299618"/>
                    <a:pt x="132453" y="299656"/>
                  </a:cubicBezTo>
                  <a:cubicBezTo>
                    <a:pt x="155166" y="299372"/>
                    <a:pt x="173543" y="294366"/>
                    <a:pt x="187584" y="284638"/>
                  </a:cubicBezTo>
                  <a:cubicBezTo>
                    <a:pt x="201624" y="274910"/>
                    <a:pt x="208851" y="262162"/>
                    <a:pt x="209264" y="246396"/>
                  </a:cubicBezTo>
                  <a:cubicBezTo>
                    <a:pt x="208942" y="229481"/>
                    <a:pt x="201224" y="216244"/>
                    <a:pt x="186112" y="206683"/>
                  </a:cubicBezTo>
                  <a:cubicBezTo>
                    <a:pt x="171000" y="197123"/>
                    <a:pt x="150430" y="188685"/>
                    <a:pt x="124401" y="181369"/>
                  </a:cubicBezTo>
                  <a:cubicBezTo>
                    <a:pt x="86371" y="170622"/>
                    <a:pt x="59031" y="158210"/>
                    <a:pt x="42382" y="144133"/>
                  </a:cubicBezTo>
                  <a:cubicBezTo>
                    <a:pt x="25733" y="130057"/>
                    <a:pt x="17590" y="111917"/>
                    <a:pt x="17954" y="89712"/>
                  </a:cubicBezTo>
                  <a:cubicBezTo>
                    <a:pt x="18686" y="62673"/>
                    <a:pt x="29278" y="41063"/>
                    <a:pt x="49729" y="24883"/>
                  </a:cubicBezTo>
                  <a:cubicBezTo>
                    <a:pt x="70181" y="8703"/>
                    <a:pt x="96104" y="409"/>
                    <a:pt x="127498"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7" name="Freeform: Shape 86">
              <a:extLst>
                <a:ext uri="{FF2B5EF4-FFF2-40B4-BE49-F238E27FC236}">
                  <a16:creationId xmlns:a16="http://schemas.microsoft.com/office/drawing/2014/main" id="{8965CEB0-3B0E-4C5D-82CE-B28C6B20C2B1}"/>
                </a:ext>
              </a:extLst>
            </p:cNvPr>
            <p:cNvSpPr/>
            <p:nvPr/>
          </p:nvSpPr>
          <p:spPr>
            <a:xfrm>
              <a:off x="10449527" y="2379151"/>
              <a:ext cx="305770" cy="433929"/>
            </a:xfrm>
            <a:custGeom>
              <a:avLst/>
              <a:gdLst/>
              <a:ahLst/>
              <a:cxnLst/>
              <a:rect l="l" t="t" r="r" b="b"/>
              <a:pathLst>
                <a:path w="305770" h="433929">
                  <a:moveTo>
                    <a:pt x="144833" y="0"/>
                  </a:moveTo>
                  <a:cubicBezTo>
                    <a:pt x="172238" y="138"/>
                    <a:pt x="196392" y="6193"/>
                    <a:pt x="217295" y="18166"/>
                  </a:cubicBezTo>
                  <a:cubicBezTo>
                    <a:pt x="238197" y="30138"/>
                    <a:pt x="254920" y="47197"/>
                    <a:pt x="267462" y="69342"/>
                  </a:cubicBezTo>
                  <a:lnTo>
                    <a:pt x="267462" y="7429"/>
                  </a:lnTo>
                  <a:lnTo>
                    <a:pt x="305770" y="7429"/>
                  </a:lnTo>
                  <a:lnTo>
                    <a:pt x="305770" y="293411"/>
                  </a:lnTo>
                  <a:cubicBezTo>
                    <a:pt x="304987" y="335306"/>
                    <a:pt x="290628" y="369024"/>
                    <a:pt x="262693" y="394562"/>
                  </a:cubicBezTo>
                  <a:cubicBezTo>
                    <a:pt x="234759" y="420100"/>
                    <a:pt x="197950" y="433223"/>
                    <a:pt x="152265" y="433929"/>
                  </a:cubicBezTo>
                  <a:cubicBezTo>
                    <a:pt x="126743" y="433698"/>
                    <a:pt x="102539" y="429681"/>
                    <a:pt x="79653" y="421880"/>
                  </a:cubicBezTo>
                  <a:cubicBezTo>
                    <a:pt x="56767" y="414078"/>
                    <a:pt x="37837" y="403878"/>
                    <a:pt x="22863" y="391281"/>
                  </a:cubicBezTo>
                  <a:lnTo>
                    <a:pt x="40165" y="360299"/>
                  </a:lnTo>
                  <a:cubicBezTo>
                    <a:pt x="53533" y="372201"/>
                    <a:pt x="69687" y="381547"/>
                    <a:pt x="88629" y="388337"/>
                  </a:cubicBezTo>
                  <a:cubicBezTo>
                    <a:pt x="107569" y="395128"/>
                    <a:pt x="127130" y="398587"/>
                    <a:pt x="147310" y="398716"/>
                  </a:cubicBezTo>
                  <a:cubicBezTo>
                    <a:pt x="184561" y="398393"/>
                    <a:pt x="213799" y="388971"/>
                    <a:pt x="235023" y="370449"/>
                  </a:cubicBezTo>
                  <a:cubicBezTo>
                    <a:pt x="256249" y="351928"/>
                    <a:pt x="267062" y="326249"/>
                    <a:pt x="267462" y="293411"/>
                  </a:cubicBezTo>
                  <a:lnTo>
                    <a:pt x="267462" y="234017"/>
                  </a:lnTo>
                  <a:cubicBezTo>
                    <a:pt x="254843" y="256428"/>
                    <a:pt x="237965" y="273648"/>
                    <a:pt x="216830" y="285678"/>
                  </a:cubicBezTo>
                  <a:cubicBezTo>
                    <a:pt x="195696" y="297707"/>
                    <a:pt x="171696" y="303786"/>
                    <a:pt x="144833" y="303913"/>
                  </a:cubicBezTo>
                  <a:cubicBezTo>
                    <a:pt x="102761" y="303026"/>
                    <a:pt x="68325" y="288564"/>
                    <a:pt x="41527" y="260527"/>
                  </a:cubicBezTo>
                  <a:cubicBezTo>
                    <a:pt x="14729" y="232489"/>
                    <a:pt x="886" y="196196"/>
                    <a:pt x="0" y="151646"/>
                  </a:cubicBezTo>
                  <a:cubicBezTo>
                    <a:pt x="886" y="107393"/>
                    <a:pt x="14729" y="71281"/>
                    <a:pt x="41527" y="43308"/>
                  </a:cubicBezTo>
                  <a:cubicBezTo>
                    <a:pt x="68325" y="15335"/>
                    <a:pt x="102761" y="899"/>
                    <a:pt x="144833" y="0"/>
                  </a:cubicBezTo>
                  <a:close/>
                  <a:moveTo>
                    <a:pt x="152265" y="35212"/>
                  </a:moveTo>
                  <a:cubicBezTo>
                    <a:pt x="119685" y="35921"/>
                    <a:pt x="93028" y="47045"/>
                    <a:pt x="72294" y="68583"/>
                  </a:cubicBezTo>
                  <a:cubicBezTo>
                    <a:pt x="51559" y="90122"/>
                    <a:pt x="40849" y="117823"/>
                    <a:pt x="40165" y="151685"/>
                  </a:cubicBezTo>
                  <a:cubicBezTo>
                    <a:pt x="40849" y="185815"/>
                    <a:pt x="51559" y="213675"/>
                    <a:pt x="72294" y="235267"/>
                  </a:cubicBezTo>
                  <a:cubicBezTo>
                    <a:pt x="93028" y="256859"/>
                    <a:pt x="119685" y="268003"/>
                    <a:pt x="152265" y="268700"/>
                  </a:cubicBezTo>
                  <a:cubicBezTo>
                    <a:pt x="186057" y="268120"/>
                    <a:pt x="213540" y="257207"/>
                    <a:pt x="234714" y="235959"/>
                  </a:cubicBezTo>
                  <a:cubicBezTo>
                    <a:pt x="255888" y="214711"/>
                    <a:pt x="266804" y="186607"/>
                    <a:pt x="267462" y="151646"/>
                  </a:cubicBezTo>
                  <a:cubicBezTo>
                    <a:pt x="266804" y="116989"/>
                    <a:pt x="255888" y="89068"/>
                    <a:pt x="234714" y="67882"/>
                  </a:cubicBezTo>
                  <a:cubicBezTo>
                    <a:pt x="213540" y="46696"/>
                    <a:pt x="186057" y="35806"/>
                    <a:pt x="152265"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8" name="Freeform: Shape 87">
              <a:extLst>
                <a:ext uri="{FF2B5EF4-FFF2-40B4-BE49-F238E27FC236}">
                  <a16:creationId xmlns:a16="http://schemas.microsoft.com/office/drawing/2014/main" id="{2C78B23A-632F-4FF2-B1DB-D62779A331A5}"/>
                </a:ext>
              </a:extLst>
            </p:cNvPr>
            <p:cNvSpPr/>
            <p:nvPr/>
          </p:nvSpPr>
          <p:spPr>
            <a:xfrm>
              <a:off x="9327958" y="2386580"/>
              <a:ext cx="38308" cy="320010"/>
            </a:xfrm>
            <a:custGeom>
              <a:avLst/>
              <a:gdLst/>
              <a:ahLst/>
              <a:cxnLst/>
              <a:rect l="l" t="t" r="r" b="b"/>
              <a:pathLst>
                <a:path w="38308" h="320010">
                  <a:moveTo>
                    <a:pt x="0" y="0"/>
                  </a:moveTo>
                  <a:lnTo>
                    <a:pt x="38308" y="0"/>
                  </a:lnTo>
                  <a:lnTo>
                    <a:pt x="38308" y="320010"/>
                  </a:lnTo>
                  <a:lnTo>
                    <a:pt x="0" y="320010"/>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9" name="Freeform: Shape 88">
              <a:extLst>
                <a:ext uri="{FF2B5EF4-FFF2-40B4-BE49-F238E27FC236}">
                  <a16:creationId xmlns:a16="http://schemas.microsoft.com/office/drawing/2014/main" id="{624329D5-649B-4928-85CD-14362B04489C}"/>
                </a:ext>
              </a:extLst>
            </p:cNvPr>
            <p:cNvSpPr/>
            <p:nvPr/>
          </p:nvSpPr>
          <p:spPr>
            <a:xfrm>
              <a:off x="10328084" y="2386580"/>
              <a:ext cx="38309" cy="320010"/>
            </a:xfrm>
            <a:custGeom>
              <a:avLst/>
              <a:gdLst/>
              <a:ahLst/>
              <a:cxnLst/>
              <a:rect l="l" t="t" r="r" b="b"/>
              <a:pathLst>
                <a:path w="38309" h="320010">
                  <a:moveTo>
                    <a:pt x="0" y="0"/>
                  </a:moveTo>
                  <a:lnTo>
                    <a:pt x="38309" y="0"/>
                  </a:lnTo>
                  <a:lnTo>
                    <a:pt x="38309" y="320010"/>
                  </a:lnTo>
                  <a:lnTo>
                    <a:pt x="0" y="320010"/>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grpSp>
        <p:nvGrpSpPr>
          <p:cNvPr id="90" name="Group 89">
            <a:extLst>
              <a:ext uri="{FF2B5EF4-FFF2-40B4-BE49-F238E27FC236}">
                <a16:creationId xmlns:a16="http://schemas.microsoft.com/office/drawing/2014/main" id="{164E83D4-30F6-4C59-8FFA-AD2FC2966221}"/>
              </a:ext>
            </a:extLst>
          </p:cNvPr>
          <p:cNvGrpSpPr/>
          <p:nvPr userDrawn="1"/>
        </p:nvGrpSpPr>
        <p:grpSpPr>
          <a:xfrm>
            <a:off x="672458" y="2225997"/>
            <a:ext cx="3021853" cy="546070"/>
            <a:chOff x="2656324" y="2163854"/>
            <a:chExt cx="3021853" cy="546070"/>
          </a:xfrm>
        </p:grpSpPr>
        <p:sp>
          <p:nvSpPr>
            <p:cNvPr id="91" name="TextBox 90">
              <a:extLst>
                <a:ext uri="{FF2B5EF4-FFF2-40B4-BE49-F238E27FC236}">
                  <a16:creationId xmlns:a16="http://schemas.microsoft.com/office/drawing/2014/main" id="{F3051B0B-E539-41DA-BF1C-88B850B08AC1}"/>
                </a:ext>
              </a:extLst>
            </p:cNvPr>
            <p:cNvSpPr txBox="1">
              <a:spLocks/>
            </p:cNvSpPr>
            <p:nvPr/>
          </p:nvSpPr>
          <p:spPr>
            <a:xfrm>
              <a:off x="5302274" y="2163854"/>
              <a:ext cx="61293" cy="61294"/>
            </a:xfrm>
            <a:custGeom>
              <a:avLst/>
              <a:gdLst/>
              <a:ahLst/>
              <a:cxnLst/>
              <a:rect l="l" t="t" r="r" b="b"/>
              <a:pathLst>
                <a:path w="61293" h="61294">
                  <a:moveTo>
                    <a:pt x="30956" y="0"/>
                  </a:moveTo>
                  <a:cubicBezTo>
                    <a:pt x="39211" y="0"/>
                    <a:pt x="46331" y="2993"/>
                    <a:pt x="52316" y="8978"/>
                  </a:cubicBezTo>
                  <a:cubicBezTo>
                    <a:pt x="58301" y="14963"/>
                    <a:pt x="61293" y="22083"/>
                    <a:pt x="61293" y="30338"/>
                  </a:cubicBezTo>
                  <a:cubicBezTo>
                    <a:pt x="61293" y="38592"/>
                    <a:pt x="58301" y="45816"/>
                    <a:pt x="52316" y="52007"/>
                  </a:cubicBezTo>
                  <a:cubicBezTo>
                    <a:pt x="46331" y="58198"/>
                    <a:pt x="39211" y="61294"/>
                    <a:pt x="30956" y="61294"/>
                  </a:cubicBezTo>
                  <a:cubicBezTo>
                    <a:pt x="22288" y="61294"/>
                    <a:pt x="14962" y="58198"/>
                    <a:pt x="8977" y="52007"/>
                  </a:cubicBezTo>
                  <a:cubicBezTo>
                    <a:pt x="2992" y="45816"/>
                    <a:pt x="0" y="38592"/>
                    <a:pt x="0" y="30338"/>
                  </a:cubicBezTo>
                  <a:cubicBezTo>
                    <a:pt x="0" y="22083"/>
                    <a:pt x="2992" y="14963"/>
                    <a:pt x="8977" y="8978"/>
                  </a:cubicBezTo>
                  <a:cubicBezTo>
                    <a:pt x="14962" y="2993"/>
                    <a:pt x="22288" y="0"/>
                    <a:pt x="3095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sp>
          <p:nvSpPr>
            <p:cNvPr id="92" name="TextBox 91">
              <a:extLst>
                <a:ext uri="{FF2B5EF4-FFF2-40B4-BE49-F238E27FC236}">
                  <a16:creationId xmlns:a16="http://schemas.microsoft.com/office/drawing/2014/main" id="{E869A88A-B6ED-41AF-A29B-C30FFF486BB6}"/>
                </a:ext>
              </a:extLst>
            </p:cNvPr>
            <p:cNvSpPr txBox="1">
              <a:spLocks/>
            </p:cNvSpPr>
            <p:nvPr/>
          </p:nvSpPr>
          <p:spPr>
            <a:xfrm>
              <a:off x="5157303" y="2170665"/>
              <a:ext cx="46434" cy="432768"/>
            </a:xfrm>
            <a:custGeom>
              <a:avLst/>
              <a:gdLst/>
              <a:ahLst/>
              <a:cxnLst/>
              <a:rect l="l" t="t" r="r" b="b"/>
              <a:pathLst>
                <a:path w="46434" h="432768">
                  <a:moveTo>
                    <a:pt x="0" y="0"/>
                  </a:moveTo>
                  <a:lnTo>
                    <a:pt x="46434" y="0"/>
                  </a:lnTo>
                  <a:lnTo>
                    <a:pt x="46434" y="432768"/>
                  </a:lnTo>
                  <a:lnTo>
                    <a:pt x="0" y="432768"/>
                  </a:lnTo>
                  <a:lnTo>
                    <a:pt x="0" y="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sp>
          <p:nvSpPr>
            <p:cNvPr id="93" name="TextBox 92">
              <a:extLst>
                <a:ext uri="{FF2B5EF4-FFF2-40B4-BE49-F238E27FC236}">
                  <a16:creationId xmlns:a16="http://schemas.microsoft.com/office/drawing/2014/main" id="{2801540C-5A6C-4A54-B0C6-6C0846EC4390}"/>
                </a:ext>
              </a:extLst>
            </p:cNvPr>
            <p:cNvSpPr txBox="1">
              <a:spLocks/>
            </p:cNvSpPr>
            <p:nvPr/>
          </p:nvSpPr>
          <p:spPr>
            <a:xfrm>
              <a:off x="2656324" y="2178095"/>
              <a:ext cx="412337" cy="425339"/>
            </a:xfrm>
            <a:custGeom>
              <a:avLst/>
              <a:gdLst/>
              <a:ahLst/>
              <a:cxnLst/>
              <a:rect l="l" t="t" r="r" b="b"/>
              <a:pathLst>
                <a:path w="412337" h="425339">
                  <a:moveTo>
                    <a:pt x="0" y="0"/>
                  </a:moveTo>
                  <a:lnTo>
                    <a:pt x="48291" y="0"/>
                  </a:lnTo>
                  <a:lnTo>
                    <a:pt x="206168" y="296561"/>
                  </a:lnTo>
                  <a:lnTo>
                    <a:pt x="364045" y="0"/>
                  </a:lnTo>
                  <a:lnTo>
                    <a:pt x="412337" y="0"/>
                  </a:lnTo>
                  <a:lnTo>
                    <a:pt x="412337" y="425339"/>
                  </a:lnTo>
                  <a:lnTo>
                    <a:pt x="364045" y="425339"/>
                  </a:lnTo>
                  <a:lnTo>
                    <a:pt x="364045" y="104013"/>
                  </a:lnTo>
                  <a:lnTo>
                    <a:pt x="206168" y="400574"/>
                  </a:lnTo>
                  <a:lnTo>
                    <a:pt x="48291" y="104013"/>
                  </a:lnTo>
                  <a:lnTo>
                    <a:pt x="48291" y="425339"/>
                  </a:lnTo>
                  <a:lnTo>
                    <a:pt x="0" y="425339"/>
                  </a:lnTo>
                  <a:lnTo>
                    <a:pt x="0" y="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sp>
          <p:nvSpPr>
            <p:cNvPr id="94" name="TextBox 93">
              <a:extLst>
                <a:ext uri="{FF2B5EF4-FFF2-40B4-BE49-F238E27FC236}">
                  <a16:creationId xmlns:a16="http://schemas.microsoft.com/office/drawing/2014/main" id="{B91D5C56-2A21-48F7-9A01-6B21056777FC}"/>
                </a:ext>
              </a:extLst>
            </p:cNvPr>
            <p:cNvSpPr txBox="1">
              <a:spLocks/>
            </p:cNvSpPr>
            <p:nvPr/>
          </p:nvSpPr>
          <p:spPr>
            <a:xfrm>
              <a:off x="3506716" y="2195431"/>
              <a:ext cx="187595" cy="415433"/>
            </a:xfrm>
            <a:custGeom>
              <a:avLst/>
              <a:gdLst/>
              <a:ahLst/>
              <a:cxnLst/>
              <a:rect l="l" t="t" r="r" b="b"/>
              <a:pathLst>
                <a:path w="187595" h="415433">
                  <a:moveTo>
                    <a:pt x="50149" y="0"/>
                  </a:moveTo>
                  <a:lnTo>
                    <a:pt x="96583" y="0"/>
                  </a:lnTo>
                  <a:lnTo>
                    <a:pt x="96583" y="87916"/>
                  </a:lnTo>
                  <a:lnTo>
                    <a:pt x="175212" y="87916"/>
                  </a:lnTo>
                  <a:lnTo>
                    <a:pt x="175212" y="129397"/>
                  </a:lnTo>
                  <a:lnTo>
                    <a:pt x="96583" y="129397"/>
                  </a:lnTo>
                  <a:lnTo>
                    <a:pt x="96583" y="333708"/>
                  </a:lnTo>
                  <a:cubicBezTo>
                    <a:pt x="96583" y="345265"/>
                    <a:pt x="99988" y="354862"/>
                    <a:pt x="106799" y="362497"/>
                  </a:cubicBezTo>
                  <a:cubicBezTo>
                    <a:pt x="113609" y="370133"/>
                    <a:pt x="121761" y="373951"/>
                    <a:pt x="131254" y="373951"/>
                  </a:cubicBezTo>
                  <a:cubicBezTo>
                    <a:pt x="138271" y="373951"/>
                    <a:pt x="144669" y="372713"/>
                    <a:pt x="150447" y="370237"/>
                  </a:cubicBezTo>
                  <a:cubicBezTo>
                    <a:pt x="156226" y="367760"/>
                    <a:pt x="160972" y="364664"/>
                    <a:pt x="164687" y="360950"/>
                  </a:cubicBezTo>
                  <a:lnTo>
                    <a:pt x="187595" y="395002"/>
                  </a:lnTo>
                  <a:cubicBezTo>
                    <a:pt x="170259" y="408622"/>
                    <a:pt x="150447" y="415433"/>
                    <a:pt x="128158" y="415433"/>
                  </a:cubicBezTo>
                  <a:cubicBezTo>
                    <a:pt x="105457" y="415433"/>
                    <a:pt x="86780" y="407797"/>
                    <a:pt x="72128" y="392525"/>
                  </a:cubicBezTo>
                  <a:cubicBezTo>
                    <a:pt x="57475" y="377253"/>
                    <a:pt x="50149" y="357648"/>
                    <a:pt x="50149" y="333708"/>
                  </a:cubicBezTo>
                  <a:lnTo>
                    <a:pt x="50149" y="129397"/>
                  </a:lnTo>
                  <a:lnTo>
                    <a:pt x="0" y="129397"/>
                  </a:lnTo>
                  <a:lnTo>
                    <a:pt x="0" y="87916"/>
                  </a:lnTo>
                  <a:lnTo>
                    <a:pt x="50149" y="87916"/>
                  </a:lnTo>
                  <a:lnTo>
                    <a:pt x="50149" y="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sp>
          <p:nvSpPr>
            <p:cNvPr id="95" name="TextBox 94">
              <a:extLst>
                <a:ext uri="{FF2B5EF4-FFF2-40B4-BE49-F238E27FC236}">
                  <a16:creationId xmlns:a16="http://schemas.microsoft.com/office/drawing/2014/main" id="{938751F7-5AB7-4F81-9DD2-C1AE3EE50FDD}"/>
                </a:ext>
              </a:extLst>
            </p:cNvPr>
            <p:cNvSpPr txBox="1">
              <a:spLocks/>
            </p:cNvSpPr>
            <p:nvPr/>
          </p:nvSpPr>
          <p:spPr>
            <a:xfrm>
              <a:off x="3159005" y="2275917"/>
              <a:ext cx="309563" cy="334947"/>
            </a:xfrm>
            <a:custGeom>
              <a:avLst/>
              <a:gdLst/>
              <a:ahLst/>
              <a:cxnLst/>
              <a:rect l="l" t="t" r="r" b="b"/>
              <a:pathLst>
                <a:path w="309563" h="334947">
                  <a:moveTo>
                    <a:pt x="157877" y="0"/>
                  </a:moveTo>
                  <a:cubicBezTo>
                    <a:pt x="205757" y="0"/>
                    <a:pt x="243007" y="16716"/>
                    <a:pt x="269629" y="50149"/>
                  </a:cubicBezTo>
                  <a:cubicBezTo>
                    <a:pt x="296252" y="83582"/>
                    <a:pt x="309563" y="128572"/>
                    <a:pt x="309563" y="185118"/>
                  </a:cubicBezTo>
                  <a:lnTo>
                    <a:pt x="47673" y="185118"/>
                  </a:lnTo>
                  <a:cubicBezTo>
                    <a:pt x="50975" y="216900"/>
                    <a:pt x="63048" y="242903"/>
                    <a:pt x="83892" y="263128"/>
                  </a:cubicBezTo>
                  <a:cubicBezTo>
                    <a:pt x="104736" y="283353"/>
                    <a:pt x="130636" y="293465"/>
                    <a:pt x="161592" y="293465"/>
                  </a:cubicBezTo>
                  <a:cubicBezTo>
                    <a:pt x="180579" y="293465"/>
                    <a:pt x="199669" y="289751"/>
                    <a:pt x="218861" y="282321"/>
                  </a:cubicBezTo>
                  <a:cubicBezTo>
                    <a:pt x="238054" y="274892"/>
                    <a:pt x="252604" y="265811"/>
                    <a:pt x="262509" y="255080"/>
                  </a:cubicBezTo>
                  <a:lnTo>
                    <a:pt x="290989" y="285417"/>
                  </a:lnTo>
                  <a:cubicBezTo>
                    <a:pt x="277368" y="300276"/>
                    <a:pt x="258279" y="312245"/>
                    <a:pt x="233720" y="321326"/>
                  </a:cubicBezTo>
                  <a:cubicBezTo>
                    <a:pt x="209162" y="330406"/>
                    <a:pt x="185326" y="334947"/>
                    <a:pt x="162211" y="334947"/>
                  </a:cubicBezTo>
                  <a:cubicBezTo>
                    <a:pt x="133732" y="334947"/>
                    <a:pt x="107109" y="327724"/>
                    <a:pt x="82344" y="313277"/>
                  </a:cubicBezTo>
                  <a:cubicBezTo>
                    <a:pt x="57579" y="298831"/>
                    <a:pt x="37664" y="278709"/>
                    <a:pt x="22599" y="252913"/>
                  </a:cubicBezTo>
                  <a:cubicBezTo>
                    <a:pt x="7533" y="227116"/>
                    <a:pt x="0" y="198326"/>
                    <a:pt x="0" y="166545"/>
                  </a:cubicBezTo>
                  <a:cubicBezTo>
                    <a:pt x="0" y="135588"/>
                    <a:pt x="7120" y="107315"/>
                    <a:pt x="21361" y="81725"/>
                  </a:cubicBezTo>
                  <a:cubicBezTo>
                    <a:pt x="35600" y="56134"/>
                    <a:pt x="54793" y="36116"/>
                    <a:pt x="78939" y="21669"/>
                  </a:cubicBezTo>
                  <a:cubicBezTo>
                    <a:pt x="103085" y="7223"/>
                    <a:pt x="129398" y="0"/>
                    <a:pt x="157877" y="0"/>
                  </a:cubicBezTo>
                  <a:close/>
                  <a:moveTo>
                    <a:pt x="159735" y="41481"/>
                  </a:moveTo>
                  <a:cubicBezTo>
                    <a:pt x="130842" y="41481"/>
                    <a:pt x="106077" y="50871"/>
                    <a:pt x="85440" y="69652"/>
                  </a:cubicBezTo>
                  <a:cubicBezTo>
                    <a:pt x="64802" y="88432"/>
                    <a:pt x="52420" y="113094"/>
                    <a:pt x="48292" y="143637"/>
                  </a:cubicBezTo>
                  <a:lnTo>
                    <a:pt x="263748" y="143637"/>
                  </a:lnTo>
                  <a:cubicBezTo>
                    <a:pt x="260446" y="113094"/>
                    <a:pt x="249921" y="88432"/>
                    <a:pt x="232172" y="69652"/>
                  </a:cubicBezTo>
                  <a:cubicBezTo>
                    <a:pt x="214424" y="50871"/>
                    <a:pt x="190278" y="41481"/>
                    <a:pt x="159735" y="41481"/>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sp>
          <p:nvSpPr>
            <p:cNvPr id="96" name="TextBox 95">
              <a:extLst>
                <a:ext uri="{FF2B5EF4-FFF2-40B4-BE49-F238E27FC236}">
                  <a16:creationId xmlns:a16="http://schemas.microsoft.com/office/drawing/2014/main" id="{2977B035-ADE6-4A4C-86F9-E9355E9D8122}"/>
                </a:ext>
              </a:extLst>
            </p:cNvPr>
            <p:cNvSpPr txBox="1">
              <a:spLocks/>
            </p:cNvSpPr>
            <p:nvPr/>
          </p:nvSpPr>
          <p:spPr>
            <a:xfrm>
              <a:off x="3757128" y="2275917"/>
              <a:ext cx="170259" cy="327517"/>
            </a:xfrm>
            <a:custGeom>
              <a:avLst/>
              <a:gdLst/>
              <a:ahLst/>
              <a:cxnLst/>
              <a:rect l="l" t="t" r="r" b="b"/>
              <a:pathLst>
                <a:path w="170259" h="327517">
                  <a:moveTo>
                    <a:pt x="170259" y="0"/>
                  </a:moveTo>
                  <a:lnTo>
                    <a:pt x="170259" y="41481"/>
                  </a:lnTo>
                  <a:cubicBezTo>
                    <a:pt x="146320" y="41481"/>
                    <a:pt x="124960" y="46022"/>
                    <a:pt x="106180" y="55102"/>
                  </a:cubicBezTo>
                  <a:cubicBezTo>
                    <a:pt x="87400" y="64183"/>
                    <a:pt x="72747" y="76875"/>
                    <a:pt x="62222" y="93178"/>
                  </a:cubicBezTo>
                  <a:cubicBezTo>
                    <a:pt x="51697" y="109482"/>
                    <a:pt x="46434" y="127953"/>
                    <a:pt x="46434" y="148590"/>
                  </a:cubicBezTo>
                  <a:lnTo>
                    <a:pt x="46434" y="327517"/>
                  </a:lnTo>
                  <a:lnTo>
                    <a:pt x="0" y="327517"/>
                  </a:lnTo>
                  <a:lnTo>
                    <a:pt x="0" y="7430"/>
                  </a:lnTo>
                  <a:lnTo>
                    <a:pt x="46434" y="7430"/>
                  </a:lnTo>
                  <a:lnTo>
                    <a:pt x="46434" y="69961"/>
                  </a:lnTo>
                  <a:cubicBezTo>
                    <a:pt x="55927" y="48498"/>
                    <a:pt x="71612" y="31472"/>
                    <a:pt x="93488" y="18883"/>
                  </a:cubicBezTo>
                  <a:cubicBezTo>
                    <a:pt x="115364" y="6294"/>
                    <a:pt x="140954" y="0"/>
                    <a:pt x="170259"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sp>
          <p:nvSpPr>
            <p:cNvPr id="97" name="TextBox 96">
              <a:extLst>
                <a:ext uri="{FF2B5EF4-FFF2-40B4-BE49-F238E27FC236}">
                  <a16:creationId xmlns:a16="http://schemas.microsoft.com/office/drawing/2014/main" id="{B5491C69-6B3D-4C4E-A712-AAE6470473FA}"/>
                </a:ext>
              </a:extLst>
            </p:cNvPr>
            <p:cNvSpPr txBox="1">
              <a:spLocks/>
            </p:cNvSpPr>
            <p:nvPr/>
          </p:nvSpPr>
          <p:spPr>
            <a:xfrm>
              <a:off x="3976917" y="2275917"/>
              <a:ext cx="329994" cy="334947"/>
            </a:xfrm>
            <a:custGeom>
              <a:avLst/>
              <a:gdLst/>
              <a:ahLst/>
              <a:cxnLst/>
              <a:rect l="l" t="t" r="r" b="b"/>
              <a:pathLst>
                <a:path w="329994" h="334947">
                  <a:moveTo>
                    <a:pt x="165307" y="0"/>
                  </a:moveTo>
                  <a:cubicBezTo>
                    <a:pt x="195025" y="0"/>
                    <a:pt x="222473" y="7533"/>
                    <a:pt x="247650" y="22598"/>
                  </a:cubicBezTo>
                  <a:cubicBezTo>
                    <a:pt x="272828" y="37663"/>
                    <a:pt x="292847" y="57991"/>
                    <a:pt x="307706" y="83582"/>
                  </a:cubicBezTo>
                  <a:cubicBezTo>
                    <a:pt x="322565" y="109172"/>
                    <a:pt x="329994" y="137033"/>
                    <a:pt x="329994" y="167164"/>
                  </a:cubicBezTo>
                  <a:cubicBezTo>
                    <a:pt x="329994" y="197295"/>
                    <a:pt x="322565" y="225258"/>
                    <a:pt x="307706" y="251055"/>
                  </a:cubicBezTo>
                  <a:cubicBezTo>
                    <a:pt x="292847" y="276852"/>
                    <a:pt x="272828" y="297283"/>
                    <a:pt x="247650" y="312349"/>
                  </a:cubicBezTo>
                  <a:cubicBezTo>
                    <a:pt x="222473" y="327414"/>
                    <a:pt x="195025" y="334947"/>
                    <a:pt x="165307" y="334947"/>
                  </a:cubicBezTo>
                  <a:cubicBezTo>
                    <a:pt x="135589" y="334947"/>
                    <a:pt x="108038" y="327414"/>
                    <a:pt x="82654" y="312349"/>
                  </a:cubicBezTo>
                  <a:cubicBezTo>
                    <a:pt x="57270" y="297283"/>
                    <a:pt x="37148" y="276852"/>
                    <a:pt x="22289" y="251055"/>
                  </a:cubicBezTo>
                  <a:cubicBezTo>
                    <a:pt x="7430" y="225258"/>
                    <a:pt x="0" y="197295"/>
                    <a:pt x="0" y="167164"/>
                  </a:cubicBezTo>
                  <a:cubicBezTo>
                    <a:pt x="0" y="137033"/>
                    <a:pt x="7430" y="109172"/>
                    <a:pt x="22289" y="83582"/>
                  </a:cubicBezTo>
                  <a:cubicBezTo>
                    <a:pt x="37148" y="57991"/>
                    <a:pt x="57270" y="37663"/>
                    <a:pt x="82654" y="22598"/>
                  </a:cubicBezTo>
                  <a:cubicBezTo>
                    <a:pt x="108038" y="7533"/>
                    <a:pt x="135589" y="0"/>
                    <a:pt x="165307" y="0"/>
                  </a:cubicBezTo>
                  <a:close/>
                  <a:moveTo>
                    <a:pt x="165307" y="41481"/>
                  </a:moveTo>
                  <a:cubicBezTo>
                    <a:pt x="144257" y="41481"/>
                    <a:pt x="124754" y="47157"/>
                    <a:pt x="106799" y="58507"/>
                  </a:cubicBezTo>
                  <a:cubicBezTo>
                    <a:pt x="88845" y="69858"/>
                    <a:pt x="74605" y="85130"/>
                    <a:pt x="64080" y="104323"/>
                  </a:cubicBezTo>
                  <a:cubicBezTo>
                    <a:pt x="53555" y="123515"/>
                    <a:pt x="48292" y="144463"/>
                    <a:pt x="48292" y="167164"/>
                  </a:cubicBezTo>
                  <a:cubicBezTo>
                    <a:pt x="48292" y="189865"/>
                    <a:pt x="53555" y="210915"/>
                    <a:pt x="64080" y="230314"/>
                  </a:cubicBezTo>
                  <a:cubicBezTo>
                    <a:pt x="74605" y="249714"/>
                    <a:pt x="88845" y="265089"/>
                    <a:pt x="106799" y="276439"/>
                  </a:cubicBezTo>
                  <a:cubicBezTo>
                    <a:pt x="124754" y="287790"/>
                    <a:pt x="144257" y="293465"/>
                    <a:pt x="165307" y="293465"/>
                  </a:cubicBezTo>
                  <a:cubicBezTo>
                    <a:pt x="186357" y="293465"/>
                    <a:pt x="205756" y="287790"/>
                    <a:pt x="223505" y="276439"/>
                  </a:cubicBezTo>
                  <a:cubicBezTo>
                    <a:pt x="241253" y="265089"/>
                    <a:pt x="255390" y="249714"/>
                    <a:pt x="265915" y="230314"/>
                  </a:cubicBezTo>
                  <a:cubicBezTo>
                    <a:pt x="276440" y="210915"/>
                    <a:pt x="281702" y="189865"/>
                    <a:pt x="281702" y="167164"/>
                  </a:cubicBezTo>
                  <a:cubicBezTo>
                    <a:pt x="281702" y="144463"/>
                    <a:pt x="276440" y="123515"/>
                    <a:pt x="265915" y="104323"/>
                  </a:cubicBezTo>
                  <a:cubicBezTo>
                    <a:pt x="255390" y="85130"/>
                    <a:pt x="241253" y="69858"/>
                    <a:pt x="223505" y="58507"/>
                  </a:cubicBezTo>
                  <a:cubicBezTo>
                    <a:pt x="205756" y="47157"/>
                    <a:pt x="186357" y="41481"/>
                    <a:pt x="165307" y="41481"/>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sp>
          <p:nvSpPr>
            <p:cNvPr id="98" name="TextBox 97">
              <a:extLst>
                <a:ext uri="{FF2B5EF4-FFF2-40B4-BE49-F238E27FC236}">
                  <a16:creationId xmlns:a16="http://schemas.microsoft.com/office/drawing/2014/main" id="{ED07AB51-93C8-42B3-BDB7-A2C7B1E8F5E3}"/>
                </a:ext>
              </a:extLst>
            </p:cNvPr>
            <p:cNvSpPr txBox="1">
              <a:spLocks/>
            </p:cNvSpPr>
            <p:nvPr/>
          </p:nvSpPr>
          <p:spPr>
            <a:xfrm>
              <a:off x="4385778" y="2275917"/>
              <a:ext cx="310182" cy="434007"/>
            </a:xfrm>
            <a:custGeom>
              <a:avLst/>
              <a:gdLst/>
              <a:ahLst/>
              <a:cxnLst/>
              <a:rect l="l" t="t" r="r" b="b"/>
              <a:pathLst>
                <a:path w="310182" h="434007">
                  <a:moveTo>
                    <a:pt x="162830" y="0"/>
                  </a:moveTo>
                  <a:cubicBezTo>
                    <a:pt x="190484" y="0"/>
                    <a:pt x="215559" y="7120"/>
                    <a:pt x="238053" y="21360"/>
                  </a:cubicBezTo>
                  <a:cubicBezTo>
                    <a:pt x="260548" y="35600"/>
                    <a:pt x="278193" y="55412"/>
                    <a:pt x="290989" y="80796"/>
                  </a:cubicBezTo>
                  <a:cubicBezTo>
                    <a:pt x="303784" y="106180"/>
                    <a:pt x="310182" y="134969"/>
                    <a:pt x="310182" y="167164"/>
                  </a:cubicBezTo>
                  <a:cubicBezTo>
                    <a:pt x="310182" y="199358"/>
                    <a:pt x="303784" y="228251"/>
                    <a:pt x="290989" y="253841"/>
                  </a:cubicBezTo>
                  <a:cubicBezTo>
                    <a:pt x="278193" y="279432"/>
                    <a:pt x="260548" y="299347"/>
                    <a:pt x="238053" y="313587"/>
                  </a:cubicBezTo>
                  <a:cubicBezTo>
                    <a:pt x="215559" y="327827"/>
                    <a:pt x="190484" y="334947"/>
                    <a:pt x="162830" y="334947"/>
                  </a:cubicBezTo>
                  <a:cubicBezTo>
                    <a:pt x="137652" y="334947"/>
                    <a:pt x="115054" y="329065"/>
                    <a:pt x="95035" y="317302"/>
                  </a:cubicBezTo>
                  <a:cubicBezTo>
                    <a:pt x="75018" y="305538"/>
                    <a:pt x="58817" y="288925"/>
                    <a:pt x="46434" y="267462"/>
                  </a:cubicBezTo>
                  <a:lnTo>
                    <a:pt x="46434" y="434007"/>
                  </a:lnTo>
                  <a:lnTo>
                    <a:pt x="0" y="434007"/>
                  </a:lnTo>
                  <a:lnTo>
                    <a:pt x="0" y="7430"/>
                  </a:lnTo>
                  <a:lnTo>
                    <a:pt x="46434" y="7430"/>
                  </a:lnTo>
                  <a:lnTo>
                    <a:pt x="46434" y="67485"/>
                  </a:lnTo>
                  <a:cubicBezTo>
                    <a:pt x="58817" y="46022"/>
                    <a:pt x="75018" y="29408"/>
                    <a:pt x="95035" y="17645"/>
                  </a:cubicBezTo>
                  <a:cubicBezTo>
                    <a:pt x="115054" y="5882"/>
                    <a:pt x="137652" y="0"/>
                    <a:pt x="162830" y="0"/>
                  </a:cubicBezTo>
                  <a:close/>
                  <a:moveTo>
                    <a:pt x="154162" y="41481"/>
                  </a:moveTo>
                  <a:cubicBezTo>
                    <a:pt x="133525" y="41481"/>
                    <a:pt x="114951" y="46847"/>
                    <a:pt x="98441" y="57579"/>
                  </a:cubicBezTo>
                  <a:cubicBezTo>
                    <a:pt x="81931" y="68310"/>
                    <a:pt x="69136" y="83169"/>
                    <a:pt x="60055" y="102156"/>
                  </a:cubicBezTo>
                  <a:cubicBezTo>
                    <a:pt x="50974" y="121142"/>
                    <a:pt x="46434" y="142812"/>
                    <a:pt x="46434" y="167164"/>
                  </a:cubicBezTo>
                  <a:cubicBezTo>
                    <a:pt x="46434" y="191516"/>
                    <a:pt x="50974" y="213289"/>
                    <a:pt x="60055" y="232481"/>
                  </a:cubicBezTo>
                  <a:cubicBezTo>
                    <a:pt x="69136" y="251674"/>
                    <a:pt x="81931" y="266637"/>
                    <a:pt x="98441" y="277368"/>
                  </a:cubicBezTo>
                  <a:cubicBezTo>
                    <a:pt x="114951" y="288100"/>
                    <a:pt x="133525" y="293465"/>
                    <a:pt x="154162" y="293465"/>
                  </a:cubicBezTo>
                  <a:cubicBezTo>
                    <a:pt x="174799" y="293465"/>
                    <a:pt x="193270" y="288100"/>
                    <a:pt x="209574" y="277368"/>
                  </a:cubicBezTo>
                  <a:cubicBezTo>
                    <a:pt x="225877" y="266637"/>
                    <a:pt x="238569" y="251674"/>
                    <a:pt x="247650" y="232481"/>
                  </a:cubicBezTo>
                  <a:cubicBezTo>
                    <a:pt x="256731" y="213289"/>
                    <a:pt x="261271" y="191516"/>
                    <a:pt x="261271" y="167164"/>
                  </a:cubicBezTo>
                  <a:cubicBezTo>
                    <a:pt x="261271" y="142812"/>
                    <a:pt x="256731" y="121142"/>
                    <a:pt x="247650" y="102156"/>
                  </a:cubicBezTo>
                  <a:cubicBezTo>
                    <a:pt x="238569" y="83169"/>
                    <a:pt x="225877" y="68310"/>
                    <a:pt x="209574" y="57579"/>
                  </a:cubicBezTo>
                  <a:cubicBezTo>
                    <a:pt x="193270" y="46847"/>
                    <a:pt x="174799" y="41481"/>
                    <a:pt x="154162" y="41481"/>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sp>
          <p:nvSpPr>
            <p:cNvPr id="99" name="TextBox 98">
              <a:extLst>
                <a:ext uri="{FF2B5EF4-FFF2-40B4-BE49-F238E27FC236}">
                  <a16:creationId xmlns:a16="http://schemas.microsoft.com/office/drawing/2014/main" id="{047A2D20-1802-410D-9F0E-D83DA9A2E647}"/>
                </a:ext>
              </a:extLst>
            </p:cNvPr>
            <p:cNvSpPr txBox="1">
              <a:spLocks/>
            </p:cNvSpPr>
            <p:nvPr/>
          </p:nvSpPr>
          <p:spPr>
            <a:xfrm>
              <a:off x="4748442" y="2275917"/>
              <a:ext cx="329994" cy="334947"/>
            </a:xfrm>
            <a:custGeom>
              <a:avLst/>
              <a:gdLst/>
              <a:ahLst/>
              <a:cxnLst/>
              <a:rect l="l" t="t" r="r" b="b"/>
              <a:pathLst>
                <a:path w="329994" h="334947">
                  <a:moveTo>
                    <a:pt x="165307" y="0"/>
                  </a:moveTo>
                  <a:cubicBezTo>
                    <a:pt x="195025" y="0"/>
                    <a:pt x="222472" y="7533"/>
                    <a:pt x="247651" y="22598"/>
                  </a:cubicBezTo>
                  <a:cubicBezTo>
                    <a:pt x="272828" y="37663"/>
                    <a:pt x="292847" y="57991"/>
                    <a:pt x="307706" y="83582"/>
                  </a:cubicBezTo>
                  <a:cubicBezTo>
                    <a:pt x="322565" y="109172"/>
                    <a:pt x="329994" y="137033"/>
                    <a:pt x="329994" y="167164"/>
                  </a:cubicBezTo>
                  <a:cubicBezTo>
                    <a:pt x="329994" y="197295"/>
                    <a:pt x="322565" y="225258"/>
                    <a:pt x="307706" y="251055"/>
                  </a:cubicBezTo>
                  <a:cubicBezTo>
                    <a:pt x="292847" y="276852"/>
                    <a:pt x="272828" y="297283"/>
                    <a:pt x="247651" y="312349"/>
                  </a:cubicBezTo>
                  <a:cubicBezTo>
                    <a:pt x="222472" y="327414"/>
                    <a:pt x="195025" y="334947"/>
                    <a:pt x="165307" y="334947"/>
                  </a:cubicBezTo>
                  <a:cubicBezTo>
                    <a:pt x="135589" y="334947"/>
                    <a:pt x="108038" y="327414"/>
                    <a:pt x="82654" y="312349"/>
                  </a:cubicBezTo>
                  <a:cubicBezTo>
                    <a:pt x="57269" y="297283"/>
                    <a:pt x="37148" y="276852"/>
                    <a:pt x="22289" y="251055"/>
                  </a:cubicBezTo>
                  <a:cubicBezTo>
                    <a:pt x="7430" y="225258"/>
                    <a:pt x="0" y="197295"/>
                    <a:pt x="0" y="167164"/>
                  </a:cubicBezTo>
                  <a:cubicBezTo>
                    <a:pt x="0" y="137033"/>
                    <a:pt x="7430" y="109172"/>
                    <a:pt x="22289" y="83582"/>
                  </a:cubicBezTo>
                  <a:cubicBezTo>
                    <a:pt x="37148" y="57991"/>
                    <a:pt x="57269" y="37663"/>
                    <a:pt x="82654" y="22598"/>
                  </a:cubicBezTo>
                  <a:cubicBezTo>
                    <a:pt x="108038" y="7533"/>
                    <a:pt x="135589" y="0"/>
                    <a:pt x="165307" y="0"/>
                  </a:cubicBezTo>
                  <a:close/>
                  <a:moveTo>
                    <a:pt x="165307" y="41481"/>
                  </a:moveTo>
                  <a:cubicBezTo>
                    <a:pt x="144257" y="41481"/>
                    <a:pt x="124754" y="47157"/>
                    <a:pt x="106800" y="58507"/>
                  </a:cubicBezTo>
                  <a:cubicBezTo>
                    <a:pt x="88845" y="69858"/>
                    <a:pt x="74605" y="85130"/>
                    <a:pt x="64080" y="104323"/>
                  </a:cubicBezTo>
                  <a:cubicBezTo>
                    <a:pt x="53555" y="123515"/>
                    <a:pt x="48292" y="144463"/>
                    <a:pt x="48292" y="167164"/>
                  </a:cubicBezTo>
                  <a:cubicBezTo>
                    <a:pt x="48292" y="189865"/>
                    <a:pt x="53555" y="210915"/>
                    <a:pt x="64080" y="230314"/>
                  </a:cubicBezTo>
                  <a:cubicBezTo>
                    <a:pt x="74605" y="249714"/>
                    <a:pt x="88845" y="265089"/>
                    <a:pt x="106800" y="276439"/>
                  </a:cubicBezTo>
                  <a:cubicBezTo>
                    <a:pt x="124754" y="287790"/>
                    <a:pt x="144257" y="293465"/>
                    <a:pt x="165307" y="293465"/>
                  </a:cubicBezTo>
                  <a:cubicBezTo>
                    <a:pt x="186357" y="293465"/>
                    <a:pt x="205756" y="287790"/>
                    <a:pt x="223505" y="276439"/>
                  </a:cubicBezTo>
                  <a:cubicBezTo>
                    <a:pt x="241253" y="265089"/>
                    <a:pt x="255390" y="249714"/>
                    <a:pt x="265915" y="230314"/>
                  </a:cubicBezTo>
                  <a:cubicBezTo>
                    <a:pt x="276440" y="210915"/>
                    <a:pt x="281702" y="189865"/>
                    <a:pt x="281702" y="167164"/>
                  </a:cubicBezTo>
                  <a:cubicBezTo>
                    <a:pt x="281702" y="144463"/>
                    <a:pt x="276440" y="123515"/>
                    <a:pt x="265915" y="104323"/>
                  </a:cubicBezTo>
                  <a:cubicBezTo>
                    <a:pt x="255390" y="85130"/>
                    <a:pt x="241253" y="69858"/>
                    <a:pt x="223505" y="58507"/>
                  </a:cubicBezTo>
                  <a:cubicBezTo>
                    <a:pt x="205756" y="47157"/>
                    <a:pt x="186357" y="41481"/>
                    <a:pt x="165307" y="41481"/>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sp>
          <p:nvSpPr>
            <p:cNvPr id="100" name="TextBox 99">
              <a:extLst>
                <a:ext uri="{FF2B5EF4-FFF2-40B4-BE49-F238E27FC236}">
                  <a16:creationId xmlns:a16="http://schemas.microsoft.com/office/drawing/2014/main" id="{C0F960C2-D281-4BC9-BACA-B4004C0AB29F}"/>
                </a:ext>
              </a:extLst>
            </p:cNvPr>
            <p:cNvSpPr txBox="1">
              <a:spLocks/>
            </p:cNvSpPr>
            <p:nvPr/>
          </p:nvSpPr>
          <p:spPr>
            <a:xfrm>
              <a:off x="5428671" y="2275917"/>
              <a:ext cx="249506" cy="334947"/>
            </a:xfrm>
            <a:custGeom>
              <a:avLst/>
              <a:gdLst/>
              <a:ahLst/>
              <a:cxnLst/>
              <a:rect l="l" t="t" r="r" b="b"/>
              <a:pathLst>
                <a:path w="249506" h="334947">
                  <a:moveTo>
                    <a:pt x="127539" y="0"/>
                  </a:moveTo>
                  <a:cubicBezTo>
                    <a:pt x="146938" y="0"/>
                    <a:pt x="166544" y="3199"/>
                    <a:pt x="186356" y="9596"/>
                  </a:cubicBezTo>
                  <a:cubicBezTo>
                    <a:pt x="206168" y="15994"/>
                    <a:pt x="224742" y="24765"/>
                    <a:pt x="242077" y="35909"/>
                  </a:cubicBezTo>
                  <a:lnTo>
                    <a:pt x="219789" y="71819"/>
                  </a:lnTo>
                  <a:cubicBezTo>
                    <a:pt x="188007" y="51594"/>
                    <a:pt x="157257" y="41481"/>
                    <a:pt x="127539" y="41481"/>
                  </a:cubicBezTo>
                  <a:cubicBezTo>
                    <a:pt x="108553" y="41481"/>
                    <a:pt x="92868" y="45609"/>
                    <a:pt x="80486" y="53864"/>
                  </a:cubicBezTo>
                  <a:cubicBezTo>
                    <a:pt x="68103" y="62119"/>
                    <a:pt x="61912" y="73676"/>
                    <a:pt x="61912" y="88535"/>
                  </a:cubicBezTo>
                  <a:cubicBezTo>
                    <a:pt x="61912" y="97615"/>
                    <a:pt x="64594" y="105045"/>
                    <a:pt x="69960" y="110823"/>
                  </a:cubicBezTo>
                  <a:cubicBezTo>
                    <a:pt x="75326" y="116602"/>
                    <a:pt x="83375" y="121761"/>
                    <a:pt x="94107" y="126302"/>
                  </a:cubicBezTo>
                  <a:cubicBezTo>
                    <a:pt x="104838" y="130842"/>
                    <a:pt x="121761" y="136827"/>
                    <a:pt x="144875" y="144256"/>
                  </a:cubicBezTo>
                  <a:cubicBezTo>
                    <a:pt x="167576" y="151273"/>
                    <a:pt x="185943" y="158083"/>
                    <a:pt x="199977" y="164687"/>
                  </a:cubicBezTo>
                  <a:cubicBezTo>
                    <a:pt x="214010" y="171291"/>
                    <a:pt x="225774" y="180475"/>
                    <a:pt x="235267" y="192238"/>
                  </a:cubicBezTo>
                  <a:cubicBezTo>
                    <a:pt x="244760" y="204002"/>
                    <a:pt x="249506" y="219377"/>
                    <a:pt x="249506" y="238363"/>
                  </a:cubicBezTo>
                  <a:cubicBezTo>
                    <a:pt x="249506" y="267256"/>
                    <a:pt x="238466" y="290576"/>
                    <a:pt x="216383" y="308324"/>
                  </a:cubicBezTo>
                  <a:cubicBezTo>
                    <a:pt x="194301" y="326073"/>
                    <a:pt x="166338" y="334947"/>
                    <a:pt x="132492" y="334947"/>
                  </a:cubicBezTo>
                  <a:cubicBezTo>
                    <a:pt x="109791" y="334947"/>
                    <a:pt x="86780" y="330819"/>
                    <a:pt x="63460" y="322564"/>
                  </a:cubicBezTo>
                  <a:cubicBezTo>
                    <a:pt x="40139" y="314309"/>
                    <a:pt x="18986" y="302546"/>
                    <a:pt x="0" y="287274"/>
                  </a:cubicBezTo>
                  <a:lnTo>
                    <a:pt x="24145" y="253222"/>
                  </a:lnTo>
                  <a:cubicBezTo>
                    <a:pt x="60880" y="280051"/>
                    <a:pt x="96995" y="293465"/>
                    <a:pt x="132492" y="293465"/>
                  </a:cubicBezTo>
                  <a:cubicBezTo>
                    <a:pt x="153543" y="293465"/>
                    <a:pt x="170568" y="288925"/>
                    <a:pt x="183570" y="279845"/>
                  </a:cubicBezTo>
                  <a:cubicBezTo>
                    <a:pt x="196572" y="270764"/>
                    <a:pt x="203073" y="258588"/>
                    <a:pt x="203073" y="243316"/>
                  </a:cubicBezTo>
                  <a:cubicBezTo>
                    <a:pt x="203073" y="232585"/>
                    <a:pt x="199564" y="223607"/>
                    <a:pt x="192547" y="216384"/>
                  </a:cubicBezTo>
                  <a:cubicBezTo>
                    <a:pt x="185531" y="209161"/>
                    <a:pt x="176760" y="203486"/>
                    <a:pt x="166235" y="199358"/>
                  </a:cubicBezTo>
                  <a:cubicBezTo>
                    <a:pt x="155709" y="195231"/>
                    <a:pt x="141160" y="190484"/>
                    <a:pt x="122586" y="185118"/>
                  </a:cubicBezTo>
                  <a:cubicBezTo>
                    <a:pt x="83375" y="173974"/>
                    <a:pt x="55721" y="161695"/>
                    <a:pt x="39624" y="148280"/>
                  </a:cubicBezTo>
                  <a:cubicBezTo>
                    <a:pt x="23526" y="134866"/>
                    <a:pt x="15478" y="116808"/>
                    <a:pt x="15478" y="94107"/>
                  </a:cubicBezTo>
                  <a:cubicBezTo>
                    <a:pt x="15478" y="65627"/>
                    <a:pt x="26003" y="42823"/>
                    <a:pt x="47053" y="25694"/>
                  </a:cubicBezTo>
                  <a:cubicBezTo>
                    <a:pt x="68103" y="8565"/>
                    <a:pt x="94932" y="0"/>
                    <a:pt x="127539"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sp>
          <p:nvSpPr>
            <p:cNvPr id="101" name="TextBox 100">
              <a:extLst>
                <a:ext uri="{FF2B5EF4-FFF2-40B4-BE49-F238E27FC236}">
                  <a16:creationId xmlns:a16="http://schemas.microsoft.com/office/drawing/2014/main" id="{EAD02CAE-EA62-46F9-AF21-428066FCE7DE}"/>
                </a:ext>
              </a:extLst>
            </p:cNvPr>
            <p:cNvSpPr txBox="1">
              <a:spLocks/>
            </p:cNvSpPr>
            <p:nvPr/>
          </p:nvSpPr>
          <p:spPr>
            <a:xfrm>
              <a:off x="5309703" y="2283347"/>
              <a:ext cx="46435" cy="320087"/>
            </a:xfrm>
            <a:custGeom>
              <a:avLst/>
              <a:gdLst/>
              <a:ahLst/>
              <a:cxnLst/>
              <a:rect l="l" t="t" r="r" b="b"/>
              <a:pathLst>
                <a:path w="46435" h="320087">
                  <a:moveTo>
                    <a:pt x="0" y="0"/>
                  </a:moveTo>
                  <a:lnTo>
                    <a:pt x="46435" y="0"/>
                  </a:lnTo>
                  <a:lnTo>
                    <a:pt x="46435" y="320087"/>
                  </a:lnTo>
                  <a:lnTo>
                    <a:pt x="0" y="320087"/>
                  </a:lnTo>
                  <a:lnTo>
                    <a:pt x="0" y="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grpSp>
    </p:spTree>
    <p:extLst>
      <p:ext uri="{BB962C8B-B14F-4D97-AF65-F5344CB8AC3E}">
        <p14:creationId xmlns:p14="http://schemas.microsoft.com/office/powerpoint/2010/main" val="287870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8442F8FF-5DB1-44B3-AF2C-1A531EA36FEA}"/>
              </a:ext>
            </a:extLst>
          </p:cNvPr>
          <p:cNvGrpSpPr/>
          <p:nvPr userDrawn="1"/>
        </p:nvGrpSpPr>
        <p:grpSpPr bwMode="gray">
          <a:xfrm>
            <a:off x="0" y="0"/>
            <a:ext cx="12188826" cy="6858004"/>
            <a:chOff x="0" y="-4"/>
            <a:chExt cx="12188826" cy="6858004"/>
          </a:xfrm>
        </p:grpSpPr>
        <p:grpSp>
          <p:nvGrpSpPr>
            <p:cNvPr id="61" name="Group 60">
              <a:extLst>
                <a:ext uri="{FF2B5EF4-FFF2-40B4-BE49-F238E27FC236}">
                  <a16:creationId xmlns:a16="http://schemas.microsoft.com/office/drawing/2014/main" id="{E2F285D2-B641-461F-87F0-20A9C65B2EF7}"/>
                </a:ext>
              </a:extLst>
            </p:cNvPr>
            <p:cNvGrpSpPr/>
            <p:nvPr/>
          </p:nvGrpSpPr>
          <p:grpSpPr bwMode="gray">
            <a:xfrm>
              <a:off x="609441" y="1600198"/>
              <a:ext cx="10055941" cy="4580469"/>
              <a:chOff x="609441" y="1600198"/>
              <a:chExt cx="10055941" cy="4580469"/>
            </a:xfrm>
          </p:grpSpPr>
          <p:sp>
            <p:nvSpPr>
              <p:cNvPr id="110" name="Rectangle 109">
                <a:extLst>
                  <a:ext uri="{FF2B5EF4-FFF2-40B4-BE49-F238E27FC236}">
                    <a16:creationId xmlns:a16="http://schemas.microsoft.com/office/drawing/2014/main" id="{115EE1AC-AAA1-4CAF-886B-474B1A0C95C4}"/>
                  </a:ext>
                </a:extLst>
              </p:cNvPr>
              <p:cNvSpPr/>
              <p:nvPr/>
            </p:nvSpPr>
            <p:spPr bwMode="gray">
              <a:xfrm>
                <a:off x="609441" y="1600199"/>
                <a:ext cx="914203"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Rectangle 110">
                <a:extLst>
                  <a:ext uri="{FF2B5EF4-FFF2-40B4-BE49-F238E27FC236}">
                    <a16:creationId xmlns:a16="http://schemas.microsoft.com/office/drawing/2014/main" id="{7037B7F2-249C-4DB7-A4FF-AD7E08892A0F}"/>
                  </a:ext>
                </a:extLst>
              </p:cNvPr>
              <p:cNvSpPr/>
              <p:nvPr/>
            </p:nvSpPr>
            <p:spPr bwMode="gray">
              <a:xfrm>
                <a:off x="2436448" y="1600198"/>
                <a:ext cx="915282"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Rectangle 111">
                <a:extLst>
                  <a:ext uri="{FF2B5EF4-FFF2-40B4-BE49-F238E27FC236}">
                    <a16:creationId xmlns:a16="http://schemas.microsoft.com/office/drawing/2014/main" id="{6B02FE08-2379-4E6C-AE27-D7D2ECAB18B8}"/>
                  </a:ext>
                </a:extLst>
              </p:cNvPr>
              <p:cNvSpPr/>
              <p:nvPr/>
            </p:nvSpPr>
            <p:spPr bwMode="gray">
              <a:xfrm>
                <a:off x="4263453" y="1600198"/>
                <a:ext cx="920909"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3" name="Rectangle 112">
                <a:extLst>
                  <a:ext uri="{FF2B5EF4-FFF2-40B4-BE49-F238E27FC236}">
                    <a16:creationId xmlns:a16="http://schemas.microsoft.com/office/drawing/2014/main" id="{D7C17E9A-3B70-4668-8EAE-9C7D73BACCA1}"/>
                  </a:ext>
                </a:extLst>
              </p:cNvPr>
              <p:cNvSpPr/>
              <p:nvPr/>
            </p:nvSpPr>
            <p:spPr bwMode="gray">
              <a:xfrm>
                <a:off x="6090459" y="1600198"/>
                <a:ext cx="920909"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Rectangle 113">
                <a:extLst>
                  <a:ext uri="{FF2B5EF4-FFF2-40B4-BE49-F238E27FC236}">
                    <a16:creationId xmlns:a16="http://schemas.microsoft.com/office/drawing/2014/main" id="{E02751E5-34AD-4357-BC67-2269F668FD57}"/>
                  </a:ext>
                </a:extLst>
              </p:cNvPr>
              <p:cNvSpPr/>
              <p:nvPr/>
            </p:nvSpPr>
            <p:spPr bwMode="gray">
              <a:xfrm>
                <a:off x="7921943" y="1600198"/>
                <a:ext cx="916431"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5" name="Rectangle 114">
                <a:extLst>
                  <a:ext uri="{FF2B5EF4-FFF2-40B4-BE49-F238E27FC236}">
                    <a16:creationId xmlns:a16="http://schemas.microsoft.com/office/drawing/2014/main" id="{452A85DA-B39F-40AB-B423-9F7CCB3D0D63}"/>
                  </a:ext>
                </a:extLst>
              </p:cNvPr>
              <p:cNvSpPr/>
              <p:nvPr/>
            </p:nvSpPr>
            <p:spPr bwMode="gray">
              <a:xfrm>
                <a:off x="9750028" y="1600198"/>
                <a:ext cx="915354"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2" name="Group 61">
              <a:extLst>
                <a:ext uri="{FF2B5EF4-FFF2-40B4-BE49-F238E27FC236}">
                  <a16:creationId xmlns:a16="http://schemas.microsoft.com/office/drawing/2014/main" id="{C5C1459D-4F6E-4671-8566-3143311EA541}"/>
                </a:ext>
              </a:extLst>
            </p:cNvPr>
            <p:cNvGrpSpPr/>
            <p:nvPr userDrawn="1"/>
          </p:nvGrpSpPr>
          <p:grpSpPr bwMode="gray">
            <a:xfrm>
              <a:off x="0" y="-4"/>
              <a:ext cx="12188826" cy="6858004"/>
              <a:chOff x="0" y="-4"/>
              <a:chExt cx="12188826" cy="6858004"/>
            </a:xfrm>
          </p:grpSpPr>
          <p:grpSp>
            <p:nvGrpSpPr>
              <p:cNvPr id="63" name="Group 62">
                <a:extLst>
                  <a:ext uri="{FF2B5EF4-FFF2-40B4-BE49-F238E27FC236}">
                    <a16:creationId xmlns:a16="http://schemas.microsoft.com/office/drawing/2014/main" id="{015AFD00-19E3-4F92-9570-1F3E8AEC3EC4}"/>
                  </a:ext>
                </a:extLst>
              </p:cNvPr>
              <p:cNvGrpSpPr/>
              <p:nvPr>
                <p:custDataLst>
                  <p:tags r:id="rId1"/>
                </p:custDataLst>
              </p:nvPr>
            </p:nvGrpSpPr>
            <p:grpSpPr bwMode="gray">
              <a:xfrm>
                <a:off x="0" y="-4"/>
                <a:ext cx="12188826" cy="6858004"/>
                <a:chOff x="0" y="1"/>
                <a:chExt cx="12188826" cy="6858004"/>
              </a:xfrm>
            </p:grpSpPr>
            <p:grpSp>
              <p:nvGrpSpPr>
                <p:cNvPr id="65" name="Group 64">
                  <a:extLst>
                    <a:ext uri="{FF2B5EF4-FFF2-40B4-BE49-F238E27FC236}">
                      <a16:creationId xmlns:a16="http://schemas.microsoft.com/office/drawing/2014/main" id="{56B51E9A-9BC0-4A23-95C7-9E14C94FDF8A}"/>
                    </a:ext>
                  </a:extLst>
                </p:cNvPr>
                <p:cNvGrpSpPr/>
                <p:nvPr/>
              </p:nvGrpSpPr>
              <p:grpSpPr bwMode="gray">
                <a:xfrm>
                  <a:off x="609601" y="2684"/>
                  <a:ext cx="10962504" cy="6855315"/>
                  <a:chOff x="0" y="0"/>
                  <a:chExt cx="10962504" cy="6858000"/>
                </a:xfrm>
              </p:grpSpPr>
              <p:cxnSp>
                <p:nvCxnSpPr>
                  <p:cNvPr id="85" name="Straight Connector 84">
                    <a:extLst>
                      <a:ext uri="{FF2B5EF4-FFF2-40B4-BE49-F238E27FC236}">
                        <a16:creationId xmlns:a16="http://schemas.microsoft.com/office/drawing/2014/main" id="{5B6B4CFD-041A-4081-89A4-C2B194E6465E}"/>
                      </a:ext>
                    </a:extLst>
                  </p:cNvPr>
                  <p:cNvCxnSpPr/>
                  <p:nvPr/>
                </p:nvCxnSpPr>
                <p:spPr bwMode="gray">
                  <a:xfrm>
                    <a:off x="0" y="0"/>
                    <a:ext cx="0" cy="6858000"/>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63B978F-4215-434A-A0BE-E77776CE37B1}"/>
                      </a:ext>
                    </a:extLst>
                  </p:cNvPr>
                  <p:cNvCxnSpPr/>
                  <p:nvPr/>
                </p:nvCxnSpPr>
                <p:spPr bwMode="gray">
                  <a:xfrm>
                    <a:off x="914043"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09EEB78C-3DA9-4AD7-BFB1-207EDE403F9D}"/>
                      </a:ext>
                    </a:extLst>
                  </p:cNvPr>
                  <p:cNvCxnSpPr/>
                  <p:nvPr/>
                </p:nvCxnSpPr>
                <p:spPr bwMode="gray">
                  <a:xfrm>
                    <a:off x="1371064"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062D7CE-4A4A-4C41-833F-B30B3E74AEAC}"/>
                      </a:ext>
                    </a:extLst>
                  </p:cNvPr>
                  <p:cNvCxnSpPr/>
                  <p:nvPr/>
                </p:nvCxnSpPr>
                <p:spPr bwMode="gray">
                  <a:xfrm>
                    <a:off x="1828085"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9C628EF-969E-4429-A992-9AD0AFECF81E}"/>
                      </a:ext>
                    </a:extLst>
                  </p:cNvPr>
                  <p:cNvCxnSpPr/>
                  <p:nvPr/>
                </p:nvCxnSpPr>
                <p:spPr bwMode="gray">
                  <a:xfrm>
                    <a:off x="2285107"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C7BD383-0D5C-4E3A-99F7-4DC5A51DF948}"/>
                      </a:ext>
                    </a:extLst>
                  </p:cNvPr>
                  <p:cNvCxnSpPr/>
                  <p:nvPr/>
                </p:nvCxnSpPr>
                <p:spPr bwMode="gray">
                  <a:xfrm>
                    <a:off x="2742128"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AA2EE63-4F24-4A26-9268-D15D92D5B068}"/>
                      </a:ext>
                    </a:extLst>
                  </p:cNvPr>
                  <p:cNvCxnSpPr/>
                  <p:nvPr/>
                </p:nvCxnSpPr>
                <p:spPr bwMode="gray">
                  <a:xfrm>
                    <a:off x="3199149"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64BB08D-864A-44D4-88F6-679DBAE518B7}"/>
                      </a:ext>
                    </a:extLst>
                  </p:cNvPr>
                  <p:cNvCxnSpPr/>
                  <p:nvPr/>
                </p:nvCxnSpPr>
                <p:spPr bwMode="gray">
                  <a:xfrm>
                    <a:off x="3656171"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FA3F8A1-60DA-47E1-92DD-967475B2DF58}"/>
                      </a:ext>
                    </a:extLst>
                  </p:cNvPr>
                  <p:cNvCxnSpPr/>
                  <p:nvPr/>
                </p:nvCxnSpPr>
                <p:spPr bwMode="gray">
                  <a:xfrm>
                    <a:off x="4113192"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DECF40D-CC60-45F8-B236-F9FAC1F3E8CF}"/>
                      </a:ext>
                    </a:extLst>
                  </p:cNvPr>
                  <p:cNvCxnSpPr/>
                  <p:nvPr/>
                </p:nvCxnSpPr>
                <p:spPr bwMode="gray">
                  <a:xfrm>
                    <a:off x="4570213"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23BAEC6-A3C2-4892-9093-BD8EA8A7E0F6}"/>
                      </a:ext>
                    </a:extLst>
                  </p:cNvPr>
                  <p:cNvCxnSpPr/>
                  <p:nvPr/>
                </p:nvCxnSpPr>
                <p:spPr bwMode="gray">
                  <a:xfrm>
                    <a:off x="5027235"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D4E16FB9-EDCA-4CA6-9212-0AEBFCE175D7}"/>
                      </a:ext>
                    </a:extLst>
                  </p:cNvPr>
                  <p:cNvCxnSpPr/>
                  <p:nvPr/>
                </p:nvCxnSpPr>
                <p:spPr bwMode="gray">
                  <a:xfrm>
                    <a:off x="5484256"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3AE637F-804F-4244-9AA9-FF4A629A143C}"/>
                      </a:ext>
                    </a:extLst>
                  </p:cNvPr>
                  <p:cNvCxnSpPr/>
                  <p:nvPr/>
                </p:nvCxnSpPr>
                <p:spPr bwMode="gray">
                  <a:xfrm>
                    <a:off x="5941277"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EFB8414-3949-428A-B700-7C38A44425B2}"/>
                      </a:ext>
                    </a:extLst>
                  </p:cNvPr>
                  <p:cNvCxnSpPr/>
                  <p:nvPr/>
                </p:nvCxnSpPr>
                <p:spPr bwMode="gray">
                  <a:xfrm>
                    <a:off x="6398299"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BA61D1AB-B7D2-4169-B38F-56371D50E1DA}"/>
                      </a:ext>
                    </a:extLst>
                  </p:cNvPr>
                  <p:cNvCxnSpPr/>
                  <p:nvPr/>
                </p:nvCxnSpPr>
                <p:spPr bwMode="gray">
                  <a:xfrm>
                    <a:off x="6855320"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D00C4593-A442-4B6C-8E9D-80BFEB1746D6}"/>
                      </a:ext>
                    </a:extLst>
                  </p:cNvPr>
                  <p:cNvCxnSpPr/>
                  <p:nvPr/>
                </p:nvCxnSpPr>
                <p:spPr bwMode="gray">
                  <a:xfrm>
                    <a:off x="7312342"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5B5E413-FAFF-430F-B105-4D122D50AEE1}"/>
                      </a:ext>
                    </a:extLst>
                  </p:cNvPr>
                  <p:cNvCxnSpPr/>
                  <p:nvPr/>
                </p:nvCxnSpPr>
                <p:spPr bwMode="gray">
                  <a:xfrm>
                    <a:off x="7769363"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B845328-662D-4D12-A209-6A0B1E78DF14}"/>
                      </a:ext>
                    </a:extLst>
                  </p:cNvPr>
                  <p:cNvCxnSpPr/>
                  <p:nvPr/>
                </p:nvCxnSpPr>
                <p:spPr bwMode="gray">
                  <a:xfrm>
                    <a:off x="8226384"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2AC19B5D-D919-4A48-953C-03994329E19B}"/>
                      </a:ext>
                    </a:extLst>
                  </p:cNvPr>
                  <p:cNvCxnSpPr/>
                  <p:nvPr/>
                </p:nvCxnSpPr>
                <p:spPr bwMode="gray">
                  <a:xfrm>
                    <a:off x="9140427"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C81C8DC-CB2F-445A-8F7B-5A864393B553}"/>
                      </a:ext>
                    </a:extLst>
                  </p:cNvPr>
                  <p:cNvCxnSpPr/>
                  <p:nvPr/>
                </p:nvCxnSpPr>
                <p:spPr bwMode="gray">
                  <a:xfrm>
                    <a:off x="8683406"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F3CD9F68-6C35-4B43-B8E1-1ABF75D8D588}"/>
                      </a:ext>
                    </a:extLst>
                  </p:cNvPr>
                  <p:cNvCxnSpPr/>
                  <p:nvPr/>
                </p:nvCxnSpPr>
                <p:spPr bwMode="gray">
                  <a:xfrm>
                    <a:off x="9597448"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BBCE95B-721C-44A5-8B94-8F0E42FF53FE}"/>
                      </a:ext>
                    </a:extLst>
                  </p:cNvPr>
                  <p:cNvCxnSpPr/>
                  <p:nvPr/>
                </p:nvCxnSpPr>
                <p:spPr bwMode="gray">
                  <a:xfrm>
                    <a:off x="10054470"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3B934F61-1ED7-4209-A1E3-04C68085B10E}"/>
                      </a:ext>
                    </a:extLst>
                  </p:cNvPr>
                  <p:cNvCxnSpPr/>
                  <p:nvPr/>
                </p:nvCxnSpPr>
                <p:spPr bwMode="gray">
                  <a:xfrm>
                    <a:off x="10511491"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8F636E46-095E-439D-B78B-EBC72DB23290}"/>
                      </a:ext>
                    </a:extLst>
                  </p:cNvPr>
                  <p:cNvCxnSpPr/>
                  <p:nvPr/>
                </p:nvCxnSpPr>
                <p:spPr bwMode="gray">
                  <a:xfrm>
                    <a:off x="457021"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61497272-E949-488B-B9F6-FD10BA6526BF}"/>
                      </a:ext>
                    </a:extLst>
                  </p:cNvPr>
                  <p:cNvCxnSpPr/>
                  <p:nvPr/>
                </p:nvCxnSpPr>
                <p:spPr bwMode="gray">
                  <a:xfrm>
                    <a:off x="10962504" y="0"/>
                    <a:ext cx="0" cy="6858000"/>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B645DFBA-090A-4E89-BFE2-570C1D04D7A5}"/>
                    </a:ext>
                  </a:extLst>
                </p:cNvPr>
                <p:cNvGrpSpPr/>
                <p:nvPr/>
              </p:nvGrpSpPr>
              <p:grpSpPr bwMode="gray">
                <a:xfrm>
                  <a:off x="0" y="1"/>
                  <a:ext cx="12188826" cy="6858004"/>
                  <a:chOff x="0" y="1"/>
                  <a:chExt cx="12188826" cy="6858004"/>
                </a:xfrm>
              </p:grpSpPr>
              <p:cxnSp>
                <p:nvCxnSpPr>
                  <p:cNvPr id="67" name="Straight Connector 66">
                    <a:extLst>
                      <a:ext uri="{FF2B5EF4-FFF2-40B4-BE49-F238E27FC236}">
                        <a16:creationId xmlns:a16="http://schemas.microsoft.com/office/drawing/2014/main" id="{E34689D4-9BAE-40BF-B953-E1A0CA4F5C15}"/>
                      </a:ext>
                    </a:extLst>
                  </p:cNvPr>
                  <p:cNvCxnSpPr/>
                  <p:nvPr/>
                </p:nvCxnSpPr>
                <p:spPr bwMode="gray">
                  <a:xfrm rot="5400000">
                    <a:off x="6094413" y="-6094412"/>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74A3364-6F4C-4749-A110-B336801330E0}"/>
                      </a:ext>
                    </a:extLst>
                  </p:cNvPr>
                  <p:cNvCxnSpPr/>
                  <p:nvPr/>
                </p:nvCxnSpPr>
                <p:spPr bwMode="gray">
                  <a:xfrm rot="5400000">
                    <a:off x="6094413" y="-5637211"/>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90EC6B6-039D-4549-B1B1-8FF8A3FC2F66}"/>
                      </a:ext>
                    </a:extLst>
                  </p:cNvPr>
                  <p:cNvCxnSpPr/>
                  <p:nvPr/>
                </p:nvCxnSpPr>
                <p:spPr bwMode="gray">
                  <a:xfrm rot="5400000">
                    <a:off x="6094413" y="-5180011"/>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55F4FAC-9412-45E9-99EC-FDC351D60453}"/>
                      </a:ext>
                    </a:extLst>
                  </p:cNvPr>
                  <p:cNvCxnSpPr/>
                  <p:nvPr/>
                </p:nvCxnSpPr>
                <p:spPr bwMode="gray">
                  <a:xfrm rot="5400000">
                    <a:off x="6094413" y="-31202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A0C0A33-67B3-48C9-9B83-C39DFDEF5E0A}"/>
                      </a:ext>
                    </a:extLst>
                  </p:cNvPr>
                  <p:cNvCxnSpPr/>
                  <p:nvPr/>
                </p:nvCxnSpPr>
                <p:spPr bwMode="gray">
                  <a:xfrm rot="5400000">
                    <a:off x="6094413" y="-26630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87FF284-D960-4A05-8053-9886608C6599}"/>
                      </a:ext>
                    </a:extLst>
                  </p:cNvPr>
                  <p:cNvCxnSpPr/>
                  <p:nvPr/>
                </p:nvCxnSpPr>
                <p:spPr bwMode="gray">
                  <a:xfrm rot="5400000">
                    <a:off x="6094413" y="-22058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BA61019-342C-4EDD-97C6-EDA59774644E}"/>
                      </a:ext>
                    </a:extLst>
                  </p:cNvPr>
                  <p:cNvCxnSpPr/>
                  <p:nvPr/>
                </p:nvCxnSpPr>
                <p:spPr bwMode="gray">
                  <a:xfrm rot="5400000">
                    <a:off x="6094413" y="-17486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34785CB-17D0-49DD-8DC9-3C93626DC776}"/>
                      </a:ext>
                    </a:extLst>
                  </p:cNvPr>
                  <p:cNvCxnSpPr/>
                  <p:nvPr/>
                </p:nvCxnSpPr>
                <p:spPr bwMode="gray">
                  <a:xfrm rot="5400000">
                    <a:off x="6094413" y="-1291437"/>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25DB222-E3A0-48A3-BBD5-FD2616577D2D}"/>
                      </a:ext>
                    </a:extLst>
                  </p:cNvPr>
                  <p:cNvCxnSpPr/>
                  <p:nvPr/>
                </p:nvCxnSpPr>
                <p:spPr bwMode="gray">
                  <a:xfrm rot="5400000">
                    <a:off x="6094413" y="-834237"/>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433E4E5-A945-4652-B574-37C6580344B0}"/>
                      </a:ext>
                    </a:extLst>
                  </p:cNvPr>
                  <p:cNvCxnSpPr>
                    <a:cxnSpLocks/>
                  </p:cNvCxnSpPr>
                  <p:nvPr/>
                </p:nvCxnSpPr>
                <p:spPr bwMode="gray">
                  <a:xfrm flipH="1">
                    <a:off x="1" y="5717376"/>
                    <a:ext cx="12188825" cy="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352A597B-2B35-4BD4-B07E-D8CEF25A597D}"/>
                      </a:ext>
                    </a:extLst>
                  </p:cNvPr>
                  <p:cNvCxnSpPr/>
                  <p:nvPr/>
                </p:nvCxnSpPr>
                <p:spPr bwMode="gray">
                  <a:xfrm rot="5400000">
                    <a:off x="6094413" y="763592"/>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9351C336-9D65-42C9-A33F-6971E6322E46}"/>
                      </a:ext>
                    </a:extLst>
                  </p:cNvPr>
                  <p:cNvCxnSpPr/>
                  <p:nvPr/>
                </p:nvCxnSpPr>
                <p:spPr bwMode="gray">
                  <a:xfrm rot="5400000">
                    <a:off x="6094413" y="-5637212"/>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CAD9518-36D4-43F7-839D-D8FE389DF1F1}"/>
                      </a:ext>
                    </a:extLst>
                  </p:cNvPr>
                  <p:cNvCxnSpPr/>
                  <p:nvPr/>
                </p:nvCxnSpPr>
                <p:spPr bwMode="gray">
                  <a:xfrm rot="5400000">
                    <a:off x="6094413" y="-4951411"/>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5575B3F-2A8B-4175-B6A5-D60652B87ED0}"/>
                      </a:ext>
                    </a:extLst>
                  </p:cNvPr>
                  <p:cNvCxnSpPr/>
                  <p:nvPr/>
                </p:nvCxnSpPr>
                <p:spPr bwMode="gray">
                  <a:xfrm rot="5400000">
                    <a:off x="6094413" y="86257"/>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CCC90FC-8476-4A2A-8DF1-ECAB053A24FD}"/>
                      </a:ext>
                    </a:extLst>
                  </p:cNvPr>
                  <p:cNvCxnSpPr/>
                  <p:nvPr/>
                </p:nvCxnSpPr>
                <p:spPr bwMode="gray">
                  <a:xfrm rot="5400000">
                    <a:off x="6094413" y="30638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FB03C8E-4661-465A-B25F-147D497525A0}"/>
                      </a:ext>
                    </a:extLst>
                  </p:cNvPr>
                  <p:cNvCxnSpPr/>
                  <p:nvPr/>
                </p:nvCxnSpPr>
                <p:spPr bwMode="gray">
                  <a:xfrm rot="5400000">
                    <a:off x="6094413" y="-40346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8C8E030-5491-4C40-9E10-B197BD5CD587}"/>
                      </a:ext>
                    </a:extLst>
                  </p:cNvPr>
                  <p:cNvCxnSpPr/>
                  <p:nvPr/>
                </p:nvCxnSpPr>
                <p:spPr bwMode="gray">
                  <a:xfrm rot="5400000">
                    <a:off x="6094413" y="-35774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0EBA261-0409-41DC-98E2-4BF8173333E9}"/>
                      </a:ext>
                    </a:extLst>
                  </p:cNvPr>
                  <p:cNvCxnSpPr>
                    <a:cxnSpLocks/>
                  </p:cNvCxnSpPr>
                  <p:nvPr/>
                </p:nvCxnSpPr>
                <p:spPr bwMode="gray">
                  <a:xfrm rot="5400000">
                    <a:off x="6094413" y="-4494211"/>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64" name="TextBox 63">
                <a:extLst>
                  <a:ext uri="{FF2B5EF4-FFF2-40B4-BE49-F238E27FC236}">
                    <a16:creationId xmlns:a16="http://schemas.microsoft.com/office/drawing/2014/main" id="{B119DAC7-36FB-491E-A6EB-B78E57CAECBF}"/>
                  </a:ext>
                </a:extLst>
              </p:cNvPr>
              <p:cNvSpPr txBox="1"/>
              <p:nvPr userDrawn="1"/>
            </p:nvSpPr>
            <p:spPr bwMode="gray">
              <a:xfrm>
                <a:off x="592866" y="5723466"/>
                <a:ext cx="7329077" cy="474133"/>
              </a:xfrm>
              <a:prstGeom prst="rect">
                <a:avLst/>
              </a:prstGeom>
              <a:noFill/>
            </p:spPr>
            <p:txBody>
              <a:bodyPr wrap="square" lIns="0" tIns="0" rIns="0" bIns="0" rtlCol="0" anchor="b">
                <a:noAutofit/>
              </a:bodyPr>
              <a:lstStyle/>
              <a:p>
                <a:pPr>
                  <a:lnSpc>
                    <a:spcPct val="90000"/>
                  </a:lnSpc>
                </a:pPr>
                <a:r>
                  <a:rPr lang="en-US" sz="700"/>
                  <a:t>Footnote: Lorem ipsum dolor sit amet, consectetur adipiscing elit. Maecenas dui magna, sagittis at feugiat eget, viverra eu libero. Vestibulum a justo mi. Etiam blandit tempus odio. Fusce orci lectus, tincidunt eget hendrerit quis, blandit non</a:t>
                </a:r>
              </a:p>
            </p:txBody>
          </p:sp>
        </p:grpSp>
      </p:grpSp>
    </p:spTree>
    <p:extLst>
      <p:ext uri="{BB962C8B-B14F-4D97-AF65-F5344CB8AC3E}">
        <p14:creationId xmlns:p14="http://schemas.microsoft.com/office/powerpoint/2010/main" val="1954584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DO NOT US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535B2D-9361-4E88-8BBD-C6E1EB066B37}"/>
              </a:ext>
            </a:extLst>
          </p:cNvPr>
          <p:cNvSpPr/>
          <p:nvPr userDrawn="1"/>
        </p:nvSpPr>
        <p:spPr>
          <a:xfrm>
            <a:off x="0" y="0"/>
            <a:ext cx="12188825" cy="6858000"/>
          </a:xfrm>
          <a:prstGeom prst="rect">
            <a:avLst/>
          </a:prstGeom>
          <a:solidFill>
            <a:srgbClr val="F8981D"/>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accent2"/>
              </a:solidFill>
            </a:endParaRPr>
          </a:p>
        </p:txBody>
      </p:sp>
      <p:sp>
        <p:nvSpPr>
          <p:cNvPr id="6" name="TextBox 5">
            <a:extLst>
              <a:ext uri="{FF2B5EF4-FFF2-40B4-BE49-F238E27FC236}">
                <a16:creationId xmlns:a16="http://schemas.microsoft.com/office/drawing/2014/main" id="{D5AED08D-D489-4C23-BFE9-9C4A6A94C4DA}"/>
              </a:ext>
            </a:extLst>
          </p:cNvPr>
          <p:cNvSpPr txBox="1"/>
          <p:nvPr userDrawn="1"/>
        </p:nvSpPr>
        <p:spPr>
          <a:xfrm>
            <a:off x="606392" y="721895"/>
            <a:ext cx="10876547" cy="4880008"/>
          </a:xfrm>
          <a:prstGeom prst="rect">
            <a:avLst/>
          </a:prstGeom>
          <a:noFill/>
        </p:spPr>
        <p:txBody>
          <a:bodyPr wrap="square" lIns="0" tIns="0" rIns="0" bIns="0" rtlCol="0" anchor="ctr">
            <a:noAutofit/>
          </a:bodyPr>
          <a:lstStyle/>
          <a:p>
            <a:pPr algn="ctr">
              <a:lnSpc>
                <a:spcPct val="90000"/>
              </a:lnSpc>
            </a:pPr>
            <a:r>
              <a:rPr lang="en-US" sz="5400" spc="300">
                <a:solidFill>
                  <a:schemeClr val="bg1"/>
                </a:solidFill>
              </a:rPr>
              <a:t>DO NOT USE </a:t>
            </a:r>
          </a:p>
          <a:p>
            <a:pPr algn="ctr">
              <a:lnSpc>
                <a:spcPct val="90000"/>
              </a:lnSpc>
            </a:pPr>
            <a:endParaRPr lang="en-US" sz="5400" spc="300">
              <a:solidFill>
                <a:schemeClr val="bg1"/>
              </a:solidFill>
            </a:endParaRPr>
          </a:p>
          <a:p>
            <a:pPr algn="ctr">
              <a:lnSpc>
                <a:spcPct val="90000"/>
              </a:lnSpc>
            </a:pPr>
            <a:r>
              <a:rPr lang="en-US" sz="5400" spc="300">
                <a:solidFill>
                  <a:schemeClr val="bg1"/>
                </a:solidFill>
              </a:rPr>
              <a:t>ALL LAYOUTS PAST THIS ARE NOT PART OF THIS TEMPLATE</a:t>
            </a:r>
          </a:p>
        </p:txBody>
      </p:sp>
    </p:spTree>
    <p:extLst>
      <p:ext uri="{BB962C8B-B14F-4D97-AF65-F5344CB8AC3E}">
        <p14:creationId xmlns:p14="http://schemas.microsoft.com/office/powerpoint/2010/main" val="1876003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2" y="330200"/>
            <a:ext cx="10969943" cy="8128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C0F122-1CD1-8444-8AE9-F0F13DA05F94}" type="datetimeFigureOut">
              <a:rPr lang="en-US" smtClean="0"/>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987298-6816-0F46-A72D-C65AE117276C}" type="slidenum">
              <a:rPr lang="en-US" smtClean="0"/>
              <a:t>‹#›</a:t>
            </a:fld>
            <a:endParaRPr lang="en-US"/>
          </a:p>
        </p:txBody>
      </p:sp>
    </p:spTree>
    <p:extLst>
      <p:ext uri="{BB962C8B-B14F-4D97-AF65-F5344CB8AC3E}">
        <p14:creationId xmlns:p14="http://schemas.microsoft.com/office/powerpoint/2010/main" val="25938728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9277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6" name="Freeform: Shape 45">
            <a:extLst>
              <a:ext uri="{FF2B5EF4-FFF2-40B4-BE49-F238E27FC236}">
                <a16:creationId xmlns:a16="http://schemas.microsoft.com/office/drawing/2014/main" id="{6782F443-93A0-4919-89E7-37E501919603}"/>
              </a:ext>
            </a:extLst>
          </p:cNvPr>
          <p:cNvSpPr/>
          <p:nvPr userDrawn="1"/>
        </p:nvSpPr>
        <p:spPr>
          <a:xfrm rot="2700000">
            <a:off x="1530975" y="-2580079"/>
            <a:ext cx="3206987" cy="9623529"/>
          </a:xfrm>
          <a:custGeom>
            <a:avLst/>
            <a:gdLst>
              <a:gd name="connsiteX0" fmla="*/ 3621 w 3204432"/>
              <a:gd name="connsiteY0" fmla="*/ 3200811 h 9623529"/>
              <a:gd name="connsiteX1" fmla="*/ 3204432 w 3204432"/>
              <a:gd name="connsiteY1" fmla="*/ 0 h 9623529"/>
              <a:gd name="connsiteX2" fmla="*/ 3204432 w 3204432"/>
              <a:gd name="connsiteY2" fmla="*/ 8389488 h 9623529"/>
              <a:gd name="connsiteX3" fmla="*/ 3197162 w 3204432"/>
              <a:gd name="connsiteY3" fmla="*/ 8389488 h 9623529"/>
              <a:gd name="connsiteX4" fmla="*/ 3201565 w 3204432"/>
              <a:gd name="connsiteY4" fmla="*/ 8393890 h 9623529"/>
              <a:gd name="connsiteX5" fmla="*/ 1971926 w 3204432"/>
              <a:gd name="connsiteY5" fmla="*/ 9623529 h 9623529"/>
              <a:gd name="connsiteX6" fmla="*/ 0 w 3204432"/>
              <a:gd name="connsiteY6" fmla="*/ 7651603 h 9623529"/>
              <a:gd name="connsiteX7" fmla="*/ 3621 w 3204432"/>
              <a:gd name="connsiteY7" fmla="*/ 7647982 h 9623529"/>
              <a:gd name="connsiteX8" fmla="*/ 3621 w 3204432"/>
              <a:gd name="connsiteY8" fmla="*/ 3200811 h 9623529"/>
              <a:gd name="connsiteX0" fmla="*/ 3621 w 3206055"/>
              <a:gd name="connsiteY0" fmla="*/ 3200811 h 9623529"/>
              <a:gd name="connsiteX1" fmla="*/ 3204432 w 3206055"/>
              <a:gd name="connsiteY1" fmla="*/ 0 h 9623529"/>
              <a:gd name="connsiteX2" fmla="*/ 3204432 w 3206055"/>
              <a:gd name="connsiteY2" fmla="*/ 8389488 h 9623529"/>
              <a:gd name="connsiteX3" fmla="*/ 3197162 w 3206055"/>
              <a:gd name="connsiteY3" fmla="*/ 8389488 h 9623529"/>
              <a:gd name="connsiteX4" fmla="*/ 3206055 w 3206055"/>
              <a:gd name="connsiteY4" fmla="*/ 9386208 h 9623529"/>
              <a:gd name="connsiteX5" fmla="*/ 1971926 w 3206055"/>
              <a:gd name="connsiteY5" fmla="*/ 9623529 h 9623529"/>
              <a:gd name="connsiteX6" fmla="*/ 0 w 3206055"/>
              <a:gd name="connsiteY6" fmla="*/ 7651603 h 9623529"/>
              <a:gd name="connsiteX7" fmla="*/ 3621 w 3206055"/>
              <a:gd name="connsiteY7" fmla="*/ 7647982 h 9623529"/>
              <a:gd name="connsiteX8" fmla="*/ 3621 w 3206055"/>
              <a:gd name="connsiteY8" fmla="*/ 3200811 h 9623529"/>
              <a:gd name="connsiteX0" fmla="*/ 3621 w 3206987"/>
              <a:gd name="connsiteY0" fmla="*/ 3200811 h 9623529"/>
              <a:gd name="connsiteX1" fmla="*/ 3204432 w 3206987"/>
              <a:gd name="connsiteY1" fmla="*/ 0 h 9623529"/>
              <a:gd name="connsiteX2" fmla="*/ 3204432 w 3206987"/>
              <a:gd name="connsiteY2" fmla="*/ 8389488 h 9623529"/>
              <a:gd name="connsiteX3" fmla="*/ 3206142 w 3206987"/>
              <a:gd name="connsiteY3" fmla="*/ 8407448 h 9623529"/>
              <a:gd name="connsiteX4" fmla="*/ 3206055 w 3206987"/>
              <a:gd name="connsiteY4" fmla="*/ 9386208 h 9623529"/>
              <a:gd name="connsiteX5" fmla="*/ 1971926 w 3206987"/>
              <a:gd name="connsiteY5" fmla="*/ 9623529 h 9623529"/>
              <a:gd name="connsiteX6" fmla="*/ 0 w 3206987"/>
              <a:gd name="connsiteY6" fmla="*/ 7651603 h 9623529"/>
              <a:gd name="connsiteX7" fmla="*/ 3621 w 3206987"/>
              <a:gd name="connsiteY7" fmla="*/ 7647982 h 9623529"/>
              <a:gd name="connsiteX8" fmla="*/ 3621 w 3206987"/>
              <a:gd name="connsiteY8" fmla="*/ 3200811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987" h="9623529">
                <a:moveTo>
                  <a:pt x="3621" y="3200811"/>
                </a:moveTo>
                <a:lnTo>
                  <a:pt x="3204432" y="0"/>
                </a:lnTo>
                <a:lnTo>
                  <a:pt x="3204432" y="8389488"/>
                </a:lnTo>
                <a:lnTo>
                  <a:pt x="3206142" y="8407448"/>
                </a:lnTo>
                <a:cubicBezTo>
                  <a:pt x="3209106" y="8739688"/>
                  <a:pt x="3203091" y="9053968"/>
                  <a:pt x="3206055" y="9386208"/>
                </a:cubicBezTo>
                <a:lnTo>
                  <a:pt x="1971926" y="9623529"/>
                </a:lnTo>
                <a:lnTo>
                  <a:pt x="0" y="7651603"/>
                </a:lnTo>
                <a:lnTo>
                  <a:pt x="3621" y="7647982"/>
                </a:lnTo>
                <a:lnTo>
                  <a:pt x="3621" y="3200811"/>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42" name="Freeform: Shape 41">
            <a:extLst>
              <a:ext uri="{FF2B5EF4-FFF2-40B4-BE49-F238E27FC236}">
                <a16:creationId xmlns:a16="http://schemas.microsoft.com/office/drawing/2014/main" id="{72DCDC53-603A-40A5-A8CC-0073D40D11EF}"/>
              </a:ext>
            </a:extLst>
          </p:cNvPr>
          <p:cNvSpPr/>
          <p:nvPr userDrawn="1"/>
        </p:nvSpPr>
        <p:spPr>
          <a:xfrm rot="2700000">
            <a:off x="1632126" y="1230939"/>
            <a:ext cx="3535790" cy="7514148"/>
          </a:xfrm>
          <a:custGeom>
            <a:avLst/>
            <a:gdLst>
              <a:gd name="connsiteX0" fmla="*/ 0 w 3535790"/>
              <a:gd name="connsiteY0" fmla="*/ 0 h 7514148"/>
              <a:gd name="connsiteX1" fmla="*/ 3535790 w 3535790"/>
              <a:gd name="connsiteY1" fmla="*/ 0 h 7514148"/>
              <a:gd name="connsiteX2" fmla="*/ 3535790 w 3535790"/>
              <a:gd name="connsiteY2" fmla="*/ 4642648 h 7514148"/>
              <a:gd name="connsiteX3" fmla="*/ 706090 w 3535790"/>
              <a:gd name="connsiteY3" fmla="*/ 7514148 h 7514148"/>
              <a:gd name="connsiteX4" fmla="*/ 0 w 3535790"/>
              <a:gd name="connsiteY4" fmla="*/ 6808058 h 7514148"/>
              <a:gd name="connsiteX5" fmla="*/ 0 w 3535790"/>
              <a:gd name="connsiteY5" fmla="*/ 0 h 75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5790" h="7514148">
                <a:moveTo>
                  <a:pt x="0" y="0"/>
                </a:moveTo>
                <a:lnTo>
                  <a:pt x="3535790" y="0"/>
                </a:lnTo>
                <a:lnTo>
                  <a:pt x="3535790" y="4642648"/>
                </a:lnTo>
                <a:lnTo>
                  <a:pt x="706090" y="7514148"/>
                </a:lnTo>
                <a:lnTo>
                  <a:pt x="0" y="6808058"/>
                </a:lnTo>
                <a:lnTo>
                  <a:pt x="0" y="0"/>
                </a:lnTo>
                <a:close/>
              </a:path>
            </a:pathLst>
          </a:custGeom>
          <a:gradFill>
            <a:gsLst>
              <a:gs pos="1143">
                <a:schemeClr val="bg1">
                  <a:alpha val="0"/>
                </a:schemeClr>
              </a:gs>
              <a:gs pos="14000">
                <a:schemeClr val="bg1">
                  <a:alpha val="0"/>
                </a:schemeClr>
              </a:gs>
              <a:gs pos="72000">
                <a:schemeClr val="accent1"/>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 name="Title 1"/>
          <p:cNvSpPr>
            <a:spLocks noGrp="1"/>
          </p:cNvSpPr>
          <p:nvPr>
            <p:ph type="title" hasCustomPrompt="1"/>
          </p:nvPr>
        </p:nvSpPr>
        <p:spPr>
          <a:xfrm>
            <a:off x="6592948" y="1582578"/>
            <a:ext cx="4996403" cy="1234440"/>
          </a:xfrm>
        </p:spPr>
        <p:txBody>
          <a:bodyPr wrap="square" anchor="b"/>
          <a:lstStyle>
            <a:lvl1pPr algn="l">
              <a:defRPr sz="4000" b="0" cap="none" baseline="0"/>
            </a:lvl1pPr>
          </a:lstStyle>
          <a:p>
            <a:r>
              <a:rPr lang="en-US"/>
              <a:t>Click to Edit Master Title Style</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2948" y="2867279"/>
            <a:ext cx="5116452" cy="416403"/>
          </a:xfrm>
        </p:spPr>
        <p:txBody>
          <a:bodyPr/>
          <a:lstStyle>
            <a:lvl1pPr marL="0" indent="0" algn="l">
              <a:buNone/>
              <a:defRPr sz="2400">
                <a:solidFill>
                  <a:schemeClr val="accent4"/>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ext Placeholder 6">
            <a:extLst>
              <a:ext uri="{FF2B5EF4-FFF2-40B4-BE49-F238E27FC236}">
                <a16:creationId xmlns:a16="http://schemas.microsoft.com/office/drawing/2014/main" id="{DEA43E1E-B208-4DC4-9D6A-01669D00DA14}"/>
              </a:ext>
            </a:extLst>
          </p:cNvPr>
          <p:cNvSpPr>
            <a:spLocks noGrp="1"/>
          </p:cNvSpPr>
          <p:nvPr>
            <p:ph type="body" sz="quarter" idx="11" hasCustomPrompt="1"/>
          </p:nvPr>
        </p:nvSpPr>
        <p:spPr>
          <a:xfrm>
            <a:off x="6592948" y="4737425"/>
            <a:ext cx="3657600" cy="355601"/>
          </a:xfrm>
        </p:spPr>
        <p:txBody>
          <a:bodyPr anchor="b"/>
          <a:lstStyle>
            <a:lvl1pPr algn="l">
              <a:buNone/>
              <a:defRPr sz="1600">
                <a:solidFill>
                  <a:schemeClr val="tx2"/>
                </a:solidFill>
              </a:defRPr>
            </a:lvl1pPr>
          </a:lstStyle>
          <a:p>
            <a:pPr lvl="0"/>
            <a:r>
              <a:rPr lang="en-US"/>
              <a:t>Speaker Name</a:t>
            </a:r>
          </a:p>
        </p:txBody>
      </p:sp>
      <p:sp>
        <p:nvSpPr>
          <p:cNvPr id="129" name="Text Placeholder 6">
            <a:extLst>
              <a:ext uri="{FF2B5EF4-FFF2-40B4-BE49-F238E27FC236}">
                <a16:creationId xmlns:a16="http://schemas.microsoft.com/office/drawing/2014/main" id="{2111BB8B-7B37-4FB4-B2CD-984FE1C6C5E4}"/>
              </a:ext>
            </a:extLst>
          </p:cNvPr>
          <p:cNvSpPr>
            <a:spLocks noGrp="1"/>
          </p:cNvSpPr>
          <p:nvPr>
            <p:ph type="body" sz="quarter" idx="12" hasCustomPrompt="1"/>
          </p:nvPr>
        </p:nvSpPr>
        <p:spPr>
          <a:xfrm>
            <a:off x="6592948" y="5138745"/>
            <a:ext cx="3657600" cy="355601"/>
          </a:xfrm>
        </p:spPr>
        <p:txBody>
          <a:bodyPr/>
          <a:lstStyle>
            <a:lvl1pPr algn="l">
              <a:buNone/>
              <a:defRPr sz="1600">
                <a:solidFill>
                  <a:schemeClr val="tx2"/>
                </a:solidFill>
              </a:defRPr>
            </a:lvl1pPr>
          </a:lstStyle>
          <a:p>
            <a:pPr lvl="0"/>
            <a:r>
              <a:rPr lang="en-US"/>
              <a:t>Role / Division at VMware</a:t>
            </a:r>
          </a:p>
        </p:txBody>
      </p:sp>
      <p:sp>
        <p:nvSpPr>
          <p:cNvPr id="16" name="Text Placeholder 6">
            <a:extLst>
              <a:ext uri="{FF2B5EF4-FFF2-40B4-BE49-F238E27FC236}">
                <a16:creationId xmlns:a16="http://schemas.microsoft.com/office/drawing/2014/main" id="{68E7D54E-C753-48F7-AB43-C7A586277F50}"/>
              </a:ext>
            </a:extLst>
          </p:cNvPr>
          <p:cNvSpPr>
            <a:spLocks noGrp="1"/>
          </p:cNvSpPr>
          <p:nvPr>
            <p:ph type="body" sz="quarter" idx="13" hasCustomPrompt="1"/>
          </p:nvPr>
        </p:nvSpPr>
        <p:spPr>
          <a:xfrm>
            <a:off x="6592948" y="5494346"/>
            <a:ext cx="3657600" cy="267221"/>
          </a:xfrm>
        </p:spPr>
        <p:txBody>
          <a:bodyPr/>
          <a:lstStyle>
            <a:lvl1pPr algn="l">
              <a:buNone/>
              <a:defRPr sz="1200">
                <a:solidFill>
                  <a:schemeClr val="tx2"/>
                </a:solidFill>
              </a:defRPr>
            </a:lvl1pPr>
          </a:lstStyle>
          <a:p>
            <a:pPr lvl="0"/>
            <a:r>
              <a:rPr lang="en-US"/>
              <a:t>Date</a:t>
            </a:r>
          </a:p>
        </p:txBody>
      </p:sp>
      <p:grpSp>
        <p:nvGrpSpPr>
          <p:cNvPr id="17" name="Group 16">
            <a:extLst>
              <a:ext uri="{FF2B5EF4-FFF2-40B4-BE49-F238E27FC236}">
                <a16:creationId xmlns:a16="http://schemas.microsoft.com/office/drawing/2014/main" id="{571B1726-E7C5-4C32-A22F-BB8C0CA833E9}"/>
              </a:ext>
            </a:extLst>
          </p:cNvPr>
          <p:cNvGrpSpPr/>
          <p:nvPr userDrawn="1"/>
        </p:nvGrpSpPr>
        <p:grpSpPr>
          <a:xfrm>
            <a:off x="608012" y="6445106"/>
            <a:ext cx="1184397" cy="186690"/>
            <a:chOff x="863272" y="6563918"/>
            <a:chExt cx="861082" cy="135727"/>
          </a:xfrm>
          <a:solidFill>
            <a:schemeClr val="bg1"/>
          </a:solidFill>
        </p:grpSpPr>
        <p:sp>
          <p:nvSpPr>
            <p:cNvPr id="18" name="Freeform 6">
              <a:extLst>
                <a:ext uri="{FF2B5EF4-FFF2-40B4-BE49-F238E27FC236}">
                  <a16:creationId xmlns:a16="http://schemas.microsoft.com/office/drawing/2014/main" id="{0AEE4566-BDD0-43EB-8593-753B4AFC5389}"/>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7">
              <a:extLst>
                <a:ext uri="{FF2B5EF4-FFF2-40B4-BE49-F238E27FC236}">
                  <a16:creationId xmlns:a16="http://schemas.microsoft.com/office/drawing/2014/main" id="{CDDDBBBD-2B47-4F32-9507-B47217AD31D1}"/>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8">
              <a:extLst>
                <a:ext uri="{FF2B5EF4-FFF2-40B4-BE49-F238E27FC236}">
                  <a16:creationId xmlns:a16="http://schemas.microsoft.com/office/drawing/2014/main" id="{9A63A2EB-B414-427C-8975-27B69B276D4B}"/>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9">
              <a:extLst>
                <a:ext uri="{FF2B5EF4-FFF2-40B4-BE49-F238E27FC236}">
                  <a16:creationId xmlns:a16="http://schemas.microsoft.com/office/drawing/2014/main" id="{4AFD0B14-399F-447F-BBDD-FF049C867FA7}"/>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10">
              <a:extLst>
                <a:ext uri="{FF2B5EF4-FFF2-40B4-BE49-F238E27FC236}">
                  <a16:creationId xmlns:a16="http://schemas.microsoft.com/office/drawing/2014/main" id="{0778A2AC-9D1D-4FDB-973A-47DEA988606E}"/>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11">
              <a:extLst>
                <a:ext uri="{FF2B5EF4-FFF2-40B4-BE49-F238E27FC236}">
                  <a16:creationId xmlns:a16="http://schemas.microsoft.com/office/drawing/2014/main" id="{52873CFF-17A0-467C-B061-5E3FD5E92C7C}"/>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12">
              <a:extLst>
                <a:ext uri="{FF2B5EF4-FFF2-40B4-BE49-F238E27FC236}">
                  <a16:creationId xmlns:a16="http://schemas.microsoft.com/office/drawing/2014/main" id="{C351EEF9-CE8C-4948-8867-FDC697419BE3}"/>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32" name="TextBox 31">
            <a:extLst>
              <a:ext uri="{FF2B5EF4-FFF2-40B4-BE49-F238E27FC236}">
                <a16:creationId xmlns:a16="http://schemas.microsoft.com/office/drawing/2014/main" id="{576FCBCF-AFA0-4D2E-AF64-919BFE9B44B8}"/>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bg1"/>
                </a:solidFill>
                <a:latin typeface="+mj-lt"/>
                <a:ea typeface="Verdana" panose="020B0604030504040204" pitchFamily="34" charset="0"/>
                <a:cs typeface="Verdana" panose="020B0604030504040204" pitchFamily="34" charset="0"/>
              </a:rPr>
              <a:t>©2019 VMware, Inc.</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229416F8-1B20-4892-97FA-108F191A5885}"/>
                  </a:ext>
                </a:extLst>
              </p14:cNvPr>
              <p14:cNvContentPartPr/>
              <p14:nvPr userDrawn="1"/>
            </p14:nvContentPartPr>
            <p14:xfrm>
              <a:off x="9859593" y="4881179"/>
              <a:ext cx="240" cy="240"/>
            </p14:xfrm>
          </p:contentPart>
        </mc:Choice>
        <mc:Fallback xmlns="">
          <p:pic>
            <p:nvPicPr>
              <p:cNvPr id="3" name="Ink 2">
                <a:extLst>
                  <a:ext uri="{FF2B5EF4-FFF2-40B4-BE49-F238E27FC236}">
                    <a16:creationId xmlns:a16="http://schemas.microsoft.com/office/drawing/2014/main" id="{229416F8-1B20-4892-97FA-108F191A5885}"/>
                  </a:ext>
                </a:extLst>
              </p:cNvPr>
              <p:cNvPicPr/>
              <p:nvPr/>
            </p:nvPicPr>
            <p:blipFill>
              <a:blip r:embed="rId3"/>
              <a:stretch>
                <a:fillRect/>
              </a:stretch>
            </p:blipFill>
            <p:spPr>
              <a:xfrm>
                <a:off x="9855513" y="4877099"/>
                <a:ext cx="7920" cy="7920"/>
              </a:xfrm>
              <a:prstGeom prst="rect">
                <a:avLst/>
              </a:prstGeom>
            </p:spPr>
          </p:pic>
        </mc:Fallback>
      </mc:AlternateContent>
    </p:spTree>
    <p:extLst>
      <p:ext uri="{BB962C8B-B14F-4D97-AF65-F5344CB8AC3E}">
        <p14:creationId xmlns:p14="http://schemas.microsoft.com/office/powerpoint/2010/main" val="3446266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 Plum">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229416F8-1B20-4892-97FA-108F191A5885}"/>
                  </a:ext>
                </a:extLst>
              </p14:cNvPr>
              <p14:cNvContentPartPr/>
              <p14:nvPr userDrawn="1"/>
            </p14:nvContentPartPr>
            <p14:xfrm>
              <a:off x="9859593" y="4881179"/>
              <a:ext cx="240" cy="240"/>
            </p14:xfrm>
          </p:contentPart>
        </mc:Choice>
        <mc:Fallback xmlns="">
          <p:pic>
            <p:nvPicPr>
              <p:cNvPr id="3" name="Ink 2">
                <a:extLst>
                  <a:ext uri="{FF2B5EF4-FFF2-40B4-BE49-F238E27FC236}">
                    <a16:creationId xmlns:a16="http://schemas.microsoft.com/office/drawing/2014/main" id="{229416F8-1B20-4892-97FA-108F191A5885}"/>
                  </a:ext>
                </a:extLst>
              </p:cNvPr>
              <p:cNvPicPr/>
              <p:nvPr/>
            </p:nvPicPr>
            <p:blipFill>
              <a:blip r:embed="rId3"/>
              <a:stretch>
                <a:fillRect/>
              </a:stretch>
            </p:blipFill>
            <p:spPr>
              <a:xfrm>
                <a:off x="9855513" y="4877099"/>
                <a:ext cx="7920" cy="7920"/>
              </a:xfrm>
              <a:prstGeom prst="rect">
                <a:avLst/>
              </a:prstGeom>
            </p:spPr>
          </p:pic>
        </mc:Fallback>
      </mc:AlternateContent>
      <p:sp>
        <p:nvSpPr>
          <p:cNvPr id="31" name="Title 1">
            <a:extLst>
              <a:ext uri="{FF2B5EF4-FFF2-40B4-BE49-F238E27FC236}">
                <a16:creationId xmlns:a16="http://schemas.microsoft.com/office/drawing/2014/main" id="{3D92AECC-67F4-FA43-9A06-C4F4208FB7A0}"/>
              </a:ext>
            </a:extLst>
          </p:cNvPr>
          <p:cNvSpPr>
            <a:spLocks noGrp="1"/>
          </p:cNvSpPr>
          <p:nvPr>
            <p:ph type="title" hasCustomPrompt="1"/>
          </p:nvPr>
        </p:nvSpPr>
        <p:spPr>
          <a:xfrm>
            <a:off x="6592948" y="1582578"/>
            <a:ext cx="4996403" cy="1234440"/>
          </a:xfrm>
        </p:spPr>
        <p:txBody>
          <a:bodyPr wrap="square" anchor="b"/>
          <a:lstStyle>
            <a:lvl1pPr algn="l">
              <a:defRPr sz="4000" b="0" cap="none" baseline="0"/>
            </a:lvl1pPr>
          </a:lstStyle>
          <a:p>
            <a:r>
              <a:rPr lang="en-US"/>
              <a:t>Click to Edit Master Title Style</a:t>
            </a:r>
          </a:p>
        </p:txBody>
      </p:sp>
      <p:sp>
        <p:nvSpPr>
          <p:cNvPr id="32" name="Subtitle 2">
            <a:extLst>
              <a:ext uri="{FF2B5EF4-FFF2-40B4-BE49-F238E27FC236}">
                <a16:creationId xmlns:a16="http://schemas.microsoft.com/office/drawing/2014/main" id="{0170EA3A-75C4-B643-BFC4-A8E0C9064762}"/>
              </a:ext>
            </a:extLst>
          </p:cNvPr>
          <p:cNvSpPr>
            <a:spLocks noGrp="1"/>
          </p:cNvSpPr>
          <p:nvPr>
            <p:ph type="subTitle" idx="10" hasCustomPrompt="1"/>
          </p:nvPr>
        </p:nvSpPr>
        <p:spPr>
          <a:xfrm>
            <a:off x="6592948" y="2871216"/>
            <a:ext cx="5116452" cy="416403"/>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3" name="Text Placeholder 6">
            <a:extLst>
              <a:ext uri="{FF2B5EF4-FFF2-40B4-BE49-F238E27FC236}">
                <a16:creationId xmlns:a16="http://schemas.microsoft.com/office/drawing/2014/main" id="{7E2FA50A-23FB-5740-A8CC-6F09423DB974}"/>
              </a:ext>
            </a:extLst>
          </p:cNvPr>
          <p:cNvSpPr>
            <a:spLocks noGrp="1"/>
          </p:cNvSpPr>
          <p:nvPr>
            <p:ph type="body" sz="quarter" idx="11" hasCustomPrompt="1"/>
          </p:nvPr>
        </p:nvSpPr>
        <p:spPr>
          <a:xfrm>
            <a:off x="6592948" y="4737425"/>
            <a:ext cx="3657600" cy="355601"/>
          </a:xfrm>
        </p:spPr>
        <p:txBody>
          <a:bodyPr anchor="b"/>
          <a:lstStyle>
            <a:lvl1pPr algn="l">
              <a:buNone/>
              <a:defRPr sz="1600">
                <a:solidFill>
                  <a:schemeClr val="tx2"/>
                </a:solidFill>
              </a:defRPr>
            </a:lvl1pPr>
          </a:lstStyle>
          <a:p>
            <a:pPr lvl="0"/>
            <a:r>
              <a:rPr lang="en-US"/>
              <a:t>Speaker Name</a:t>
            </a:r>
          </a:p>
        </p:txBody>
      </p:sp>
      <p:sp>
        <p:nvSpPr>
          <p:cNvPr id="34" name="Text Placeholder 6">
            <a:extLst>
              <a:ext uri="{FF2B5EF4-FFF2-40B4-BE49-F238E27FC236}">
                <a16:creationId xmlns:a16="http://schemas.microsoft.com/office/drawing/2014/main" id="{1CF7D4E3-153C-C54E-B2B2-88F2FA1039D8}"/>
              </a:ext>
            </a:extLst>
          </p:cNvPr>
          <p:cNvSpPr>
            <a:spLocks noGrp="1"/>
          </p:cNvSpPr>
          <p:nvPr>
            <p:ph type="body" sz="quarter" idx="12" hasCustomPrompt="1"/>
          </p:nvPr>
        </p:nvSpPr>
        <p:spPr>
          <a:xfrm>
            <a:off x="6592948" y="5138745"/>
            <a:ext cx="3657600" cy="355601"/>
          </a:xfrm>
        </p:spPr>
        <p:txBody>
          <a:bodyPr/>
          <a:lstStyle>
            <a:lvl1pPr algn="l">
              <a:buNone/>
              <a:defRPr sz="1600">
                <a:solidFill>
                  <a:schemeClr val="tx2"/>
                </a:solidFill>
              </a:defRPr>
            </a:lvl1pPr>
          </a:lstStyle>
          <a:p>
            <a:pPr lvl="0"/>
            <a:r>
              <a:rPr lang="en-US"/>
              <a:t>Role / Division at VMware</a:t>
            </a:r>
          </a:p>
        </p:txBody>
      </p:sp>
      <p:sp>
        <p:nvSpPr>
          <p:cNvPr id="35" name="Text Placeholder 6">
            <a:extLst>
              <a:ext uri="{FF2B5EF4-FFF2-40B4-BE49-F238E27FC236}">
                <a16:creationId xmlns:a16="http://schemas.microsoft.com/office/drawing/2014/main" id="{72980BD0-E72E-C24D-B372-61DD67D1DC58}"/>
              </a:ext>
            </a:extLst>
          </p:cNvPr>
          <p:cNvSpPr>
            <a:spLocks noGrp="1"/>
          </p:cNvSpPr>
          <p:nvPr>
            <p:ph type="body" sz="quarter" idx="13" hasCustomPrompt="1"/>
          </p:nvPr>
        </p:nvSpPr>
        <p:spPr>
          <a:xfrm>
            <a:off x="6592948" y="5494345"/>
            <a:ext cx="3657600" cy="265176"/>
          </a:xfrm>
        </p:spPr>
        <p:txBody>
          <a:bodyPr/>
          <a:lstStyle>
            <a:lvl1pPr algn="l">
              <a:buNone/>
              <a:defRPr sz="1200">
                <a:solidFill>
                  <a:schemeClr val="tx2"/>
                </a:solidFill>
              </a:defRPr>
            </a:lvl1pPr>
          </a:lstStyle>
          <a:p>
            <a:pPr lvl="0"/>
            <a:r>
              <a:rPr lang="en-US"/>
              <a:t>Date</a:t>
            </a:r>
          </a:p>
        </p:txBody>
      </p:sp>
      <p:sp>
        <p:nvSpPr>
          <p:cNvPr id="36" name="Freeform: Shape 24">
            <a:extLst>
              <a:ext uri="{FF2B5EF4-FFF2-40B4-BE49-F238E27FC236}">
                <a16:creationId xmlns:a16="http://schemas.microsoft.com/office/drawing/2014/main" id="{9174621C-BE34-4244-A9B2-068656B503CB}"/>
              </a:ext>
            </a:extLst>
          </p:cNvPr>
          <p:cNvSpPr/>
          <p:nvPr userDrawn="1"/>
        </p:nvSpPr>
        <p:spPr>
          <a:xfrm rot="2700000">
            <a:off x="1530975" y="-2580079"/>
            <a:ext cx="3206987" cy="9623529"/>
          </a:xfrm>
          <a:custGeom>
            <a:avLst/>
            <a:gdLst>
              <a:gd name="connsiteX0" fmla="*/ 3621 w 3204432"/>
              <a:gd name="connsiteY0" fmla="*/ 3200811 h 9623529"/>
              <a:gd name="connsiteX1" fmla="*/ 3204432 w 3204432"/>
              <a:gd name="connsiteY1" fmla="*/ 0 h 9623529"/>
              <a:gd name="connsiteX2" fmla="*/ 3204432 w 3204432"/>
              <a:gd name="connsiteY2" fmla="*/ 8389488 h 9623529"/>
              <a:gd name="connsiteX3" fmla="*/ 3197162 w 3204432"/>
              <a:gd name="connsiteY3" fmla="*/ 8389488 h 9623529"/>
              <a:gd name="connsiteX4" fmla="*/ 3201565 w 3204432"/>
              <a:gd name="connsiteY4" fmla="*/ 8393890 h 9623529"/>
              <a:gd name="connsiteX5" fmla="*/ 1971926 w 3204432"/>
              <a:gd name="connsiteY5" fmla="*/ 9623529 h 9623529"/>
              <a:gd name="connsiteX6" fmla="*/ 0 w 3204432"/>
              <a:gd name="connsiteY6" fmla="*/ 7651603 h 9623529"/>
              <a:gd name="connsiteX7" fmla="*/ 3621 w 3204432"/>
              <a:gd name="connsiteY7" fmla="*/ 7647982 h 9623529"/>
              <a:gd name="connsiteX8" fmla="*/ 3621 w 3204432"/>
              <a:gd name="connsiteY8" fmla="*/ 3200811 h 9623529"/>
              <a:gd name="connsiteX0" fmla="*/ 3621 w 3206055"/>
              <a:gd name="connsiteY0" fmla="*/ 3200811 h 9623529"/>
              <a:gd name="connsiteX1" fmla="*/ 3204432 w 3206055"/>
              <a:gd name="connsiteY1" fmla="*/ 0 h 9623529"/>
              <a:gd name="connsiteX2" fmla="*/ 3204432 w 3206055"/>
              <a:gd name="connsiteY2" fmla="*/ 8389488 h 9623529"/>
              <a:gd name="connsiteX3" fmla="*/ 3197162 w 3206055"/>
              <a:gd name="connsiteY3" fmla="*/ 8389488 h 9623529"/>
              <a:gd name="connsiteX4" fmla="*/ 3206055 w 3206055"/>
              <a:gd name="connsiteY4" fmla="*/ 9386208 h 9623529"/>
              <a:gd name="connsiteX5" fmla="*/ 1971926 w 3206055"/>
              <a:gd name="connsiteY5" fmla="*/ 9623529 h 9623529"/>
              <a:gd name="connsiteX6" fmla="*/ 0 w 3206055"/>
              <a:gd name="connsiteY6" fmla="*/ 7651603 h 9623529"/>
              <a:gd name="connsiteX7" fmla="*/ 3621 w 3206055"/>
              <a:gd name="connsiteY7" fmla="*/ 7647982 h 9623529"/>
              <a:gd name="connsiteX8" fmla="*/ 3621 w 3206055"/>
              <a:gd name="connsiteY8" fmla="*/ 3200811 h 9623529"/>
              <a:gd name="connsiteX0" fmla="*/ 3621 w 3206987"/>
              <a:gd name="connsiteY0" fmla="*/ 3200811 h 9623529"/>
              <a:gd name="connsiteX1" fmla="*/ 3204432 w 3206987"/>
              <a:gd name="connsiteY1" fmla="*/ 0 h 9623529"/>
              <a:gd name="connsiteX2" fmla="*/ 3204432 w 3206987"/>
              <a:gd name="connsiteY2" fmla="*/ 8389488 h 9623529"/>
              <a:gd name="connsiteX3" fmla="*/ 3206142 w 3206987"/>
              <a:gd name="connsiteY3" fmla="*/ 8407448 h 9623529"/>
              <a:gd name="connsiteX4" fmla="*/ 3206055 w 3206987"/>
              <a:gd name="connsiteY4" fmla="*/ 9386208 h 9623529"/>
              <a:gd name="connsiteX5" fmla="*/ 1971926 w 3206987"/>
              <a:gd name="connsiteY5" fmla="*/ 9623529 h 9623529"/>
              <a:gd name="connsiteX6" fmla="*/ 0 w 3206987"/>
              <a:gd name="connsiteY6" fmla="*/ 7651603 h 9623529"/>
              <a:gd name="connsiteX7" fmla="*/ 3621 w 3206987"/>
              <a:gd name="connsiteY7" fmla="*/ 7647982 h 9623529"/>
              <a:gd name="connsiteX8" fmla="*/ 3621 w 3206987"/>
              <a:gd name="connsiteY8" fmla="*/ 3200811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987" h="9623529">
                <a:moveTo>
                  <a:pt x="3621" y="3200811"/>
                </a:moveTo>
                <a:lnTo>
                  <a:pt x="3204432" y="0"/>
                </a:lnTo>
                <a:lnTo>
                  <a:pt x="3204432" y="8389488"/>
                </a:lnTo>
                <a:lnTo>
                  <a:pt x="3206142" y="8407448"/>
                </a:lnTo>
                <a:cubicBezTo>
                  <a:pt x="3209106" y="8739688"/>
                  <a:pt x="3203091" y="9053968"/>
                  <a:pt x="3206055" y="9386208"/>
                </a:cubicBezTo>
                <a:lnTo>
                  <a:pt x="1971926" y="9623529"/>
                </a:lnTo>
                <a:lnTo>
                  <a:pt x="0" y="7651603"/>
                </a:lnTo>
                <a:lnTo>
                  <a:pt x="3621" y="7647982"/>
                </a:lnTo>
                <a:lnTo>
                  <a:pt x="3621" y="3200811"/>
                </a:lnTo>
                <a:close/>
              </a:path>
            </a:pathLst>
          </a:custGeom>
          <a:gradFill>
            <a:gsLst>
              <a:gs pos="24000">
                <a:srgbClr val="7F35AB"/>
              </a:gs>
              <a:gs pos="87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37" name="Freeform: Shape 25">
            <a:extLst>
              <a:ext uri="{FF2B5EF4-FFF2-40B4-BE49-F238E27FC236}">
                <a16:creationId xmlns:a16="http://schemas.microsoft.com/office/drawing/2014/main" id="{F111DA81-32A1-E642-9F12-C8CAA7953E45}"/>
              </a:ext>
            </a:extLst>
          </p:cNvPr>
          <p:cNvSpPr/>
          <p:nvPr userDrawn="1"/>
        </p:nvSpPr>
        <p:spPr>
          <a:xfrm rot="2700000">
            <a:off x="1632126" y="1230939"/>
            <a:ext cx="3535790" cy="7514148"/>
          </a:xfrm>
          <a:custGeom>
            <a:avLst/>
            <a:gdLst>
              <a:gd name="connsiteX0" fmla="*/ 0 w 3535790"/>
              <a:gd name="connsiteY0" fmla="*/ 0 h 7514148"/>
              <a:gd name="connsiteX1" fmla="*/ 3535790 w 3535790"/>
              <a:gd name="connsiteY1" fmla="*/ 0 h 7514148"/>
              <a:gd name="connsiteX2" fmla="*/ 3535790 w 3535790"/>
              <a:gd name="connsiteY2" fmla="*/ 4642648 h 7514148"/>
              <a:gd name="connsiteX3" fmla="*/ 706090 w 3535790"/>
              <a:gd name="connsiteY3" fmla="*/ 7514148 h 7514148"/>
              <a:gd name="connsiteX4" fmla="*/ 0 w 3535790"/>
              <a:gd name="connsiteY4" fmla="*/ 6808058 h 7514148"/>
              <a:gd name="connsiteX5" fmla="*/ 0 w 3535790"/>
              <a:gd name="connsiteY5" fmla="*/ 0 h 75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5790" h="7514148">
                <a:moveTo>
                  <a:pt x="0" y="0"/>
                </a:moveTo>
                <a:lnTo>
                  <a:pt x="3535790" y="0"/>
                </a:lnTo>
                <a:lnTo>
                  <a:pt x="3535790" y="4642648"/>
                </a:lnTo>
                <a:lnTo>
                  <a:pt x="706090" y="7514148"/>
                </a:lnTo>
                <a:lnTo>
                  <a:pt x="0" y="6808058"/>
                </a:lnTo>
                <a:lnTo>
                  <a:pt x="0" y="0"/>
                </a:lnTo>
                <a:close/>
              </a:path>
            </a:pathLst>
          </a:custGeom>
          <a:gradFill>
            <a:gsLst>
              <a:gs pos="1143">
                <a:schemeClr val="bg1">
                  <a:alpha val="0"/>
                </a:schemeClr>
              </a:gs>
              <a:gs pos="14000">
                <a:schemeClr val="bg1">
                  <a:alpha val="0"/>
                </a:schemeClr>
              </a:gs>
              <a:gs pos="72000">
                <a:schemeClr val="accent5"/>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nvGrpSpPr>
          <p:cNvPr id="38" name="Group 37">
            <a:extLst>
              <a:ext uri="{FF2B5EF4-FFF2-40B4-BE49-F238E27FC236}">
                <a16:creationId xmlns:a16="http://schemas.microsoft.com/office/drawing/2014/main" id="{3827F595-C4C3-D54F-8237-041441748195}"/>
              </a:ext>
            </a:extLst>
          </p:cNvPr>
          <p:cNvGrpSpPr/>
          <p:nvPr userDrawn="1"/>
        </p:nvGrpSpPr>
        <p:grpSpPr>
          <a:xfrm>
            <a:off x="608012" y="6445106"/>
            <a:ext cx="1184397" cy="186690"/>
            <a:chOff x="863272" y="6563918"/>
            <a:chExt cx="861082" cy="135727"/>
          </a:xfrm>
          <a:solidFill>
            <a:schemeClr val="bg1"/>
          </a:solidFill>
        </p:grpSpPr>
        <p:sp>
          <p:nvSpPr>
            <p:cNvPr id="39" name="Freeform 6">
              <a:extLst>
                <a:ext uri="{FF2B5EF4-FFF2-40B4-BE49-F238E27FC236}">
                  <a16:creationId xmlns:a16="http://schemas.microsoft.com/office/drawing/2014/main" id="{CEF78DE5-DF64-D544-8367-D25F3C456C5F}"/>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7">
              <a:extLst>
                <a:ext uri="{FF2B5EF4-FFF2-40B4-BE49-F238E27FC236}">
                  <a16:creationId xmlns:a16="http://schemas.microsoft.com/office/drawing/2014/main" id="{80AB022A-9BAE-A449-B02F-B380AF69BD81}"/>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8">
              <a:extLst>
                <a:ext uri="{FF2B5EF4-FFF2-40B4-BE49-F238E27FC236}">
                  <a16:creationId xmlns:a16="http://schemas.microsoft.com/office/drawing/2014/main" id="{B94507C4-03A1-F943-A631-CEB9957BD915}"/>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9">
              <a:extLst>
                <a:ext uri="{FF2B5EF4-FFF2-40B4-BE49-F238E27FC236}">
                  <a16:creationId xmlns:a16="http://schemas.microsoft.com/office/drawing/2014/main" id="{AA517E4A-818E-884D-96A3-CE43D289EDF7}"/>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10">
              <a:extLst>
                <a:ext uri="{FF2B5EF4-FFF2-40B4-BE49-F238E27FC236}">
                  <a16:creationId xmlns:a16="http://schemas.microsoft.com/office/drawing/2014/main" id="{2AD3A134-2F1B-0C42-8413-C015454E857D}"/>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11">
              <a:extLst>
                <a:ext uri="{FF2B5EF4-FFF2-40B4-BE49-F238E27FC236}">
                  <a16:creationId xmlns:a16="http://schemas.microsoft.com/office/drawing/2014/main" id="{2E1172B8-14D7-0F43-8CBD-AE902805569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12">
              <a:extLst>
                <a:ext uri="{FF2B5EF4-FFF2-40B4-BE49-F238E27FC236}">
                  <a16:creationId xmlns:a16="http://schemas.microsoft.com/office/drawing/2014/main" id="{24A59273-87B6-E848-891A-A5C930F6EF1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46" name="TextBox 45">
            <a:extLst>
              <a:ext uri="{FF2B5EF4-FFF2-40B4-BE49-F238E27FC236}">
                <a16:creationId xmlns:a16="http://schemas.microsoft.com/office/drawing/2014/main" id="{AD90D462-145A-1241-94FA-B98AEC59E3D1}"/>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bg1"/>
                </a:solidFill>
                <a:latin typeface="+mj-lt"/>
                <a:ea typeface="Verdana" panose="020B0604030504040204" pitchFamily="34" charset="0"/>
                <a:cs typeface="Verdana" panose="020B0604030504040204" pitchFamily="34" charset="0"/>
              </a:rPr>
              <a:t>©2019 VMware, Inc.</a:t>
            </a:r>
          </a:p>
        </p:txBody>
      </p:sp>
    </p:spTree>
    <p:extLst>
      <p:ext uri="{BB962C8B-B14F-4D97-AF65-F5344CB8AC3E}">
        <p14:creationId xmlns:p14="http://schemas.microsoft.com/office/powerpoint/2010/main" val="311654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 Aqua">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BCB68143-A247-4F5B-9173-3D82D6706BFE}"/>
              </a:ext>
            </a:extLst>
          </p:cNvPr>
          <p:cNvSpPr/>
          <p:nvPr userDrawn="1"/>
        </p:nvSpPr>
        <p:spPr>
          <a:xfrm rot="2700000">
            <a:off x="1530975" y="-2580079"/>
            <a:ext cx="3206987" cy="9623529"/>
          </a:xfrm>
          <a:custGeom>
            <a:avLst/>
            <a:gdLst>
              <a:gd name="connsiteX0" fmla="*/ 3621 w 3204432"/>
              <a:gd name="connsiteY0" fmla="*/ 3200811 h 9623529"/>
              <a:gd name="connsiteX1" fmla="*/ 3204432 w 3204432"/>
              <a:gd name="connsiteY1" fmla="*/ 0 h 9623529"/>
              <a:gd name="connsiteX2" fmla="*/ 3204432 w 3204432"/>
              <a:gd name="connsiteY2" fmla="*/ 8389488 h 9623529"/>
              <a:gd name="connsiteX3" fmla="*/ 3197162 w 3204432"/>
              <a:gd name="connsiteY3" fmla="*/ 8389488 h 9623529"/>
              <a:gd name="connsiteX4" fmla="*/ 3201565 w 3204432"/>
              <a:gd name="connsiteY4" fmla="*/ 8393890 h 9623529"/>
              <a:gd name="connsiteX5" fmla="*/ 1971926 w 3204432"/>
              <a:gd name="connsiteY5" fmla="*/ 9623529 h 9623529"/>
              <a:gd name="connsiteX6" fmla="*/ 0 w 3204432"/>
              <a:gd name="connsiteY6" fmla="*/ 7651603 h 9623529"/>
              <a:gd name="connsiteX7" fmla="*/ 3621 w 3204432"/>
              <a:gd name="connsiteY7" fmla="*/ 7647982 h 9623529"/>
              <a:gd name="connsiteX8" fmla="*/ 3621 w 3204432"/>
              <a:gd name="connsiteY8" fmla="*/ 3200811 h 9623529"/>
              <a:gd name="connsiteX0" fmla="*/ 3621 w 3206055"/>
              <a:gd name="connsiteY0" fmla="*/ 3200811 h 9623529"/>
              <a:gd name="connsiteX1" fmla="*/ 3204432 w 3206055"/>
              <a:gd name="connsiteY1" fmla="*/ 0 h 9623529"/>
              <a:gd name="connsiteX2" fmla="*/ 3204432 w 3206055"/>
              <a:gd name="connsiteY2" fmla="*/ 8389488 h 9623529"/>
              <a:gd name="connsiteX3" fmla="*/ 3197162 w 3206055"/>
              <a:gd name="connsiteY3" fmla="*/ 8389488 h 9623529"/>
              <a:gd name="connsiteX4" fmla="*/ 3206055 w 3206055"/>
              <a:gd name="connsiteY4" fmla="*/ 9386208 h 9623529"/>
              <a:gd name="connsiteX5" fmla="*/ 1971926 w 3206055"/>
              <a:gd name="connsiteY5" fmla="*/ 9623529 h 9623529"/>
              <a:gd name="connsiteX6" fmla="*/ 0 w 3206055"/>
              <a:gd name="connsiteY6" fmla="*/ 7651603 h 9623529"/>
              <a:gd name="connsiteX7" fmla="*/ 3621 w 3206055"/>
              <a:gd name="connsiteY7" fmla="*/ 7647982 h 9623529"/>
              <a:gd name="connsiteX8" fmla="*/ 3621 w 3206055"/>
              <a:gd name="connsiteY8" fmla="*/ 3200811 h 9623529"/>
              <a:gd name="connsiteX0" fmla="*/ 3621 w 3206987"/>
              <a:gd name="connsiteY0" fmla="*/ 3200811 h 9623529"/>
              <a:gd name="connsiteX1" fmla="*/ 3204432 w 3206987"/>
              <a:gd name="connsiteY1" fmla="*/ 0 h 9623529"/>
              <a:gd name="connsiteX2" fmla="*/ 3204432 w 3206987"/>
              <a:gd name="connsiteY2" fmla="*/ 8389488 h 9623529"/>
              <a:gd name="connsiteX3" fmla="*/ 3206142 w 3206987"/>
              <a:gd name="connsiteY3" fmla="*/ 8407448 h 9623529"/>
              <a:gd name="connsiteX4" fmla="*/ 3206055 w 3206987"/>
              <a:gd name="connsiteY4" fmla="*/ 9386208 h 9623529"/>
              <a:gd name="connsiteX5" fmla="*/ 1971926 w 3206987"/>
              <a:gd name="connsiteY5" fmla="*/ 9623529 h 9623529"/>
              <a:gd name="connsiteX6" fmla="*/ 0 w 3206987"/>
              <a:gd name="connsiteY6" fmla="*/ 7651603 h 9623529"/>
              <a:gd name="connsiteX7" fmla="*/ 3621 w 3206987"/>
              <a:gd name="connsiteY7" fmla="*/ 7647982 h 9623529"/>
              <a:gd name="connsiteX8" fmla="*/ 3621 w 3206987"/>
              <a:gd name="connsiteY8" fmla="*/ 3200811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987" h="9623529">
                <a:moveTo>
                  <a:pt x="3621" y="3200811"/>
                </a:moveTo>
                <a:lnTo>
                  <a:pt x="3204432" y="0"/>
                </a:lnTo>
                <a:lnTo>
                  <a:pt x="3204432" y="8389488"/>
                </a:lnTo>
                <a:lnTo>
                  <a:pt x="3206142" y="8407448"/>
                </a:lnTo>
                <a:cubicBezTo>
                  <a:pt x="3209106" y="8739688"/>
                  <a:pt x="3203091" y="9053968"/>
                  <a:pt x="3206055" y="9386208"/>
                </a:cubicBezTo>
                <a:lnTo>
                  <a:pt x="1971926" y="9623529"/>
                </a:lnTo>
                <a:lnTo>
                  <a:pt x="0" y="7651603"/>
                </a:lnTo>
                <a:lnTo>
                  <a:pt x="3621" y="7647982"/>
                </a:lnTo>
                <a:lnTo>
                  <a:pt x="3621" y="3200811"/>
                </a:lnTo>
                <a:close/>
              </a:path>
            </a:pathLst>
          </a:custGeom>
          <a:gradFill>
            <a:gsLst>
              <a:gs pos="24000">
                <a:schemeClr val="accent3"/>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6" name="Freeform: Shape 25">
            <a:extLst>
              <a:ext uri="{FF2B5EF4-FFF2-40B4-BE49-F238E27FC236}">
                <a16:creationId xmlns:a16="http://schemas.microsoft.com/office/drawing/2014/main" id="{865D9BB8-44B7-4046-A859-7B01AD84E349}"/>
              </a:ext>
            </a:extLst>
          </p:cNvPr>
          <p:cNvSpPr/>
          <p:nvPr userDrawn="1"/>
        </p:nvSpPr>
        <p:spPr>
          <a:xfrm rot="2700000">
            <a:off x="1632126" y="1230939"/>
            <a:ext cx="3535790" cy="7514148"/>
          </a:xfrm>
          <a:custGeom>
            <a:avLst/>
            <a:gdLst>
              <a:gd name="connsiteX0" fmla="*/ 0 w 3535790"/>
              <a:gd name="connsiteY0" fmla="*/ 0 h 7514148"/>
              <a:gd name="connsiteX1" fmla="*/ 3535790 w 3535790"/>
              <a:gd name="connsiteY1" fmla="*/ 0 h 7514148"/>
              <a:gd name="connsiteX2" fmla="*/ 3535790 w 3535790"/>
              <a:gd name="connsiteY2" fmla="*/ 4642648 h 7514148"/>
              <a:gd name="connsiteX3" fmla="*/ 706090 w 3535790"/>
              <a:gd name="connsiteY3" fmla="*/ 7514148 h 7514148"/>
              <a:gd name="connsiteX4" fmla="*/ 0 w 3535790"/>
              <a:gd name="connsiteY4" fmla="*/ 6808058 h 7514148"/>
              <a:gd name="connsiteX5" fmla="*/ 0 w 3535790"/>
              <a:gd name="connsiteY5" fmla="*/ 0 h 75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5790" h="7514148">
                <a:moveTo>
                  <a:pt x="0" y="0"/>
                </a:moveTo>
                <a:lnTo>
                  <a:pt x="3535790" y="0"/>
                </a:lnTo>
                <a:lnTo>
                  <a:pt x="3535790" y="4642648"/>
                </a:lnTo>
                <a:lnTo>
                  <a:pt x="706090" y="7514148"/>
                </a:lnTo>
                <a:lnTo>
                  <a:pt x="0" y="6808058"/>
                </a:lnTo>
                <a:lnTo>
                  <a:pt x="0" y="0"/>
                </a:lnTo>
                <a:close/>
              </a:path>
            </a:pathLst>
          </a:custGeom>
          <a:gradFill>
            <a:gsLst>
              <a:gs pos="1143">
                <a:schemeClr val="bg1">
                  <a:alpha val="0"/>
                </a:schemeClr>
              </a:gs>
              <a:gs pos="14000">
                <a:schemeClr val="bg1">
                  <a:alpha val="0"/>
                </a:schemeClr>
              </a:gs>
              <a:gs pos="72000">
                <a:schemeClr val="accent1"/>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 name="Title 1"/>
          <p:cNvSpPr>
            <a:spLocks noGrp="1"/>
          </p:cNvSpPr>
          <p:nvPr>
            <p:ph type="title" hasCustomPrompt="1"/>
          </p:nvPr>
        </p:nvSpPr>
        <p:spPr>
          <a:xfrm>
            <a:off x="6592948" y="1582578"/>
            <a:ext cx="4996403" cy="1234440"/>
          </a:xfrm>
        </p:spPr>
        <p:txBody>
          <a:bodyPr wrap="square" anchor="b"/>
          <a:lstStyle>
            <a:lvl1pPr algn="l">
              <a:defRPr sz="4000" b="0" cap="none" baseline="0"/>
            </a:lvl1pPr>
          </a:lstStyle>
          <a:p>
            <a:r>
              <a:rPr lang="en-US"/>
              <a:t>Click to Edit Master Title Style</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2948" y="2871216"/>
            <a:ext cx="5116452" cy="416403"/>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ext Placeholder 6">
            <a:extLst>
              <a:ext uri="{FF2B5EF4-FFF2-40B4-BE49-F238E27FC236}">
                <a16:creationId xmlns:a16="http://schemas.microsoft.com/office/drawing/2014/main" id="{DEA43E1E-B208-4DC4-9D6A-01669D00DA14}"/>
              </a:ext>
            </a:extLst>
          </p:cNvPr>
          <p:cNvSpPr>
            <a:spLocks noGrp="1"/>
          </p:cNvSpPr>
          <p:nvPr>
            <p:ph type="body" sz="quarter" idx="11" hasCustomPrompt="1"/>
          </p:nvPr>
        </p:nvSpPr>
        <p:spPr>
          <a:xfrm>
            <a:off x="6592948" y="4737425"/>
            <a:ext cx="3657600" cy="355601"/>
          </a:xfrm>
        </p:spPr>
        <p:txBody>
          <a:bodyPr anchor="b"/>
          <a:lstStyle>
            <a:lvl1pPr algn="l">
              <a:buNone/>
              <a:defRPr sz="1600">
                <a:solidFill>
                  <a:schemeClr val="tx2"/>
                </a:solidFill>
              </a:defRPr>
            </a:lvl1pPr>
          </a:lstStyle>
          <a:p>
            <a:pPr lvl="0"/>
            <a:r>
              <a:rPr lang="en-US"/>
              <a:t>Speaker Name</a:t>
            </a:r>
          </a:p>
        </p:txBody>
      </p:sp>
      <p:sp>
        <p:nvSpPr>
          <p:cNvPr id="129" name="Text Placeholder 6">
            <a:extLst>
              <a:ext uri="{FF2B5EF4-FFF2-40B4-BE49-F238E27FC236}">
                <a16:creationId xmlns:a16="http://schemas.microsoft.com/office/drawing/2014/main" id="{2111BB8B-7B37-4FB4-B2CD-984FE1C6C5E4}"/>
              </a:ext>
            </a:extLst>
          </p:cNvPr>
          <p:cNvSpPr>
            <a:spLocks noGrp="1"/>
          </p:cNvSpPr>
          <p:nvPr>
            <p:ph type="body" sz="quarter" idx="12" hasCustomPrompt="1"/>
          </p:nvPr>
        </p:nvSpPr>
        <p:spPr>
          <a:xfrm>
            <a:off x="6592948" y="5138745"/>
            <a:ext cx="3657600" cy="355601"/>
          </a:xfrm>
        </p:spPr>
        <p:txBody>
          <a:bodyPr/>
          <a:lstStyle>
            <a:lvl1pPr algn="l">
              <a:buNone/>
              <a:defRPr sz="1600">
                <a:solidFill>
                  <a:schemeClr val="tx2"/>
                </a:solidFill>
              </a:defRPr>
            </a:lvl1pPr>
          </a:lstStyle>
          <a:p>
            <a:pPr lvl="0"/>
            <a:r>
              <a:rPr lang="en-US"/>
              <a:t>Role / Division at VMware</a:t>
            </a:r>
          </a:p>
        </p:txBody>
      </p:sp>
      <p:sp>
        <p:nvSpPr>
          <p:cNvPr id="16" name="Text Placeholder 6">
            <a:extLst>
              <a:ext uri="{FF2B5EF4-FFF2-40B4-BE49-F238E27FC236}">
                <a16:creationId xmlns:a16="http://schemas.microsoft.com/office/drawing/2014/main" id="{68E7D54E-C753-48F7-AB43-C7A586277F50}"/>
              </a:ext>
            </a:extLst>
          </p:cNvPr>
          <p:cNvSpPr>
            <a:spLocks noGrp="1"/>
          </p:cNvSpPr>
          <p:nvPr>
            <p:ph type="body" sz="quarter" idx="13" hasCustomPrompt="1"/>
          </p:nvPr>
        </p:nvSpPr>
        <p:spPr>
          <a:xfrm>
            <a:off x="6592948" y="5494345"/>
            <a:ext cx="3657600" cy="265176"/>
          </a:xfrm>
        </p:spPr>
        <p:txBody>
          <a:bodyPr/>
          <a:lstStyle>
            <a:lvl1pPr algn="l">
              <a:buNone/>
              <a:defRPr sz="1200">
                <a:solidFill>
                  <a:schemeClr val="tx2"/>
                </a:solidFill>
              </a:defRPr>
            </a:lvl1pPr>
          </a:lstStyle>
          <a:p>
            <a:pPr lvl="0"/>
            <a:r>
              <a:rPr lang="en-US"/>
              <a:t>Date</a:t>
            </a:r>
          </a:p>
        </p:txBody>
      </p:sp>
      <p:grpSp>
        <p:nvGrpSpPr>
          <p:cNvPr id="17" name="Group 16">
            <a:extLst>
              <a:ext uri="{FF2B5EF4-FFF2-40B4-BE49-F238E27FC236}">
                <a16:creationId xmlns:a16="http://schemas.microsoft.com/office/drawing/2014/main" id="{571B1726-E7C5-4C32-A22F-BB8C0CA833E9}"/>
              </a:ext>
            </a:extLst>
          </p:cNvPr>
          <p:cNvGrpSpPr/>
          <p:nvPr userDrawn="1"/>
        </p:nvGrpSpPr>
        <p:grpSpPr>
          <a:xfrm>
            <a:off x="608012" y="6445106"/>
            <a:ext cx="1184397" cy="186690"/>
            <a:chOff x="863272" y="6563918"/>
            <a:chExt cx="861082" cy="135727"/>
          </a:xfrm>
          <a:solidFill>
            <a:schemeClr val="bg1"/>
          </a:solidFill>
        </p:grpSpPr>
        <p:sp>
          <p:nvSpPr>
            <p:cNvPr id="18" name="Freeform 6">
              <a:extLst>
                <a:ext uri="{FF2B5EF4-FFF2-40B4-BE49-F238E27FC236}">
                  <a16:creationId xmlns:a16="http://schemas.microsoft.com/office/drawing/2014/main" id="{0AEE4566-BDD0-43EB-8593-753B4AFC5389}"/>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7">
              <a:extLst>
                <a:ext uri="{FF2B5EF4-FFF2-40B4-BE49-F238E27FC236}">
                  <a16:creationId xmlns:a16="http://schemas.microsoft.com/office/drawing/2014/main" id="{CDDDBBBD-2B47-4F32-9507-B47217AD31D1}"/>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8">
              <a:extLst>
                <a:ext uri="{FF2B5EF4-FFF2-40B4-BE49-F238E27FC236}">
                  <a16:creationId xmlns:a16="http://schemas.microsoft.com/office/drawing/2014/main" id="{9A63A2EB-B414-427C-8975-27B69B276D4B}"/>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9">
              <a:extLst>
                <a:ext uri="{FF2B5EF4-FFF2-40B4-BE49-F238E27FC236}">
                  <a16:creationId xmlns:a16="http://schemas.microsoft.com/office/drawing/2014/main" id="{4AFD0B14-399F-447F-BBDD-FF049C867FA7}"/>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10">
              <a:extLst>
                <a:ext uri="{FF2B5EF4-FFF2-40B4-BE49-F238E27FC236}">
                  <a16:creationId xmlns:a16="http://schemas.microsoft.com/office/drawing/2014/main" id="{0778A2AC-9D1D-4FDB-973A-47DEA988606E}"/>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11">
              <a:extLst>
                <a:ext uri="{FF2B5EF4-FFF2-40B4-BE49-F238E27FC236}">
                  <a16:creationId xmlns:a16="http://schemas.microsoft.com/office/drawing/2014/main" id="{52873CFF-17A0-467C-B061-5E3FD5E92C7C}"/>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12">
              <a:extLst>
                <a:ext uri="{FF2B5EF4-FFF2-40B4-BE49-F238E27FC236}">
                  <a16:creationId xmlns:a16="http://schemas.microsoft.com/office/drawing/2014/main" id="{C351EEF9-CE8C-4948-8867-FDC697419BE3}"/>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32" name="TextBox 31">
            <a:extLst>
              <a:ext uri="{FF2B5EF4-FFF2-40B4-BE49-F238E27FC236}">
                <a16:creationId xmlns:a16="http://schemas.microsoft.com/office/drawing/2014/main" id="{576FCBCF-AFA0-4D2E-AF64-919BFE9B44B8}"/>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bg1"/>
                </a:solidFill>
                <a:latin typeface="+mj-lt"/>
                <a:ea typeface="Verdana" panose="020B0604030504040204" pitchFamily="34" charset="0"/>
                <a:cs typeface="Verdana" panose="020B0604030504040204" pitchFamily="34" charset="0"/>
              </a:rPr>
              <a:t>©2019 VMware, Inc.</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229416F8-1B20-4892-97FA-108F191A5885}"/>
                  </a:ext>
                </a:extLst>
              </p14:cNvPr>
              <p14:cNvContentPartPr/>
              <p14:nvPr userDrawn="1"/>
            </p14:nvContentPartPr>
            <p14:xfrm>
              <a:off x="9859593" y="4881179"/>
              <a:ext cx="240" cy="240"/>
            </p14:xfrm>
          </p:contentPart>
        </mc:Choice>
        <mc:Fallback xmlns="">
          <p:pic>
            <p:nvPicPr>
              <p:cNvPr id="3" name="Ink 2">
                <a:extLst>
                  <a:ext uri="{FF2B5EF4-FFF2-40B4-BE49-F238E27FC236}">
                    <a16:creationId xmlns:a16="http://schemas.microsoft.com/office/drawing/2014/main" id="{229416F8-1B20-4892-97FA-108F191A5885}"/>
                  </a:ext>
                </a:extLst>
              </p:cNvPr>
              <p:cNvPicPr/>
              <p:nvPr/>
            </p:nvPicPr>
            <p:blipFill>
              <a:blip r:embed="rId3"/>
              <a:stretch>
                <a:fillRect/>
              </a:stretch>
            </p:blipFill>
            <p:spPr>
              <a:xfrm>
                <a:off x="9855513" y="4877099"/>
                <a:ext cx="7920" cy="7920"/>
              </a:xfrm>
              <a:prstGeom prst="rect">
                <a:avLst/>
              </a:prstGeom>
            </p:spPr>
          </p:pic>
        </mc:Fallback>
      </mc:AlternateContent>
    </p:spTree>
    <p:extLst>
      <p:ext uri="{BB962C8B-B14F-4D97-AF65-F5344CB8AC3E}">
        <p14:creationId xmlns:p14="http://schemas.microsoft.com/office/powerpoint/2010/main" val="186533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56" name="TextBox 755">
            <a:extLst>
              <a:ext uri="{FF2B5EF4-FFF2-40B4-BE49-F238E27FC236}">
                <a16:creationId xmlns:a16="http://schemas.microsoft.com/office/drawing/2014/main" id="{2387BAEF-04D4-4DE9-B7A0-5B5AD8C8A831}"/>
              </a:ext>
            </a:extLst>
          </p:cNvPr>
          <p:cNvSpPr txBox="1"/>
          <p:nvPr userDrawn="1"/>
        </p:nvSpPr>
        <p:spPr>
          <a:xfrm>
            <a:off x="608013" y="1261594"/>
            <a:ext cx="1933864" cy="534891"/>
          </a:xfrm>
          <a:prstGeom prst="rect">
            <a:avLst/>
          </a:prstGeom>
          <a:noFill/>
        </p:spPr>
        <p:txBody>
          <a:bodyPr wrap="square" lIns="0" tIns="0" rIns="0" bIns="0" rtlCol="0">
            <a:noAutofit/>
          </a:bodyPr>
          <a:lstStyle/>
          <a:p>
            <a:pPr>
              <a:lnSpc>
                <a:spcPct val="90000"/>
              </a:lnSpc>
            </a:pPr>
            <a:r>
              <a:rPr lang="en-US" sz="3200">
                <a:solidFill>
                  <a:schemeClr val="accent2"/>
                </a:solidFill>
                <a:latin typeface="+mj-lt"/>
              </a:rPr>
              <a:t>Agenda</a:t>
            </a:r>
          </a:p>
        </p:txBody>
      </p:sp>
      <p:sp>
        <p:nvSpPr>
          <p:cNvPr id="730" name="TextBox 729">
            <a:extLst>
              <a:ext uri="{FF2B5EF4-FFF2-40B4-BE49-F238E27FC236}">
                <a16:creationId xmlns:a16="http://schemas.microsoft.com/office/drawing/2014/main" id="{AB8D1A6B-3CE6-468D-804E-6300F8B6DC81}"/>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sp>
        <p:nvSpPr>
          <p:cNvPr id="16" name="Text Placeholder 757">
            <a:extLst>
              <a:ext uri="{FF2B5EF4-FFF2-40B4-BE49-F238E27FC236}">
                <a16:creationId xmlns:a16="http://schemas.microsoft.com/office/drawing/2014/main" id="{B29EB907-51A5-4D60-B03A-85DECB7627F9}"/>
              </a:ext>
            </a:extLst>
          </p:cNvPr>
          <p:cNvSpPr>
            <a:spLocks noGrp="1"/>
          </p:cNvSpPr>
          <p:nvPr>
            <p:ph type="body" sz="quarter" idx="23"/>
          </p:nvPr>
        </p:nvSpPr>
        <p:spPr>
          <a:xfrm>
            <a:off x="2894013" y="1359907"/>
            <a:ext cx="7315200" cy="4322783"/>
          </a:xfrm>
        </p:spPr>
        <p:txBody>
          <a:bodyPr anchor="t"/>
          <a:lstStyle>
            <a:lvl1pPr marL="0" indent="0">
              <a:spcBef>
                <a:spcPts val="1800"/>
              </a:spcBef>
              <a:buClr>
                <a:schemeClr val="accent2"/>
              </a:buClr>
              <a:buFont typeface="Open Sans" panose="020B0606030504020204" pitchFamily="34" charset="0"/>
              <a:buChar char="​"/>
              <a:defRPr>
                <a:solidFill>
                  <a:schemeClr val="accent4"/>
                </a:solidFill>
              </a:defRPr>
            </a:lvl1pPr>
            <a:lvl2pPr marL="0" indent="0">
              <a:spcBef>
                <a:spcPts val="600"/>
              </a:spcBef>
              <a:buFont typeface="Open Sans" panose="020B0606030504020204" pitchFamily="34" charset="0"/>
              <a:buChar char="​"/>
              <a:defRPr/>
            </a:lvl2pPr>
            <a:lvl3pPr marL="342900" indent="0">
              <a:buFont typeface="Open Sans" panose="020B0606030504020204" pitchFamily="34" charset="0"/>
              <a:buNone/>
              <a:defRPr sz="1800"/>
            </a:lvl3pPr>
            <a:lvl4pPr marL="342900" indent="0">
              <a:buFont typeface="Open Sans" panose="020B0606030504020204" pitchFamily="34" charset="0"/>
              <a:buChar char="​"/>
              <a:tabLst/>
              <a:defRPr sz="1800">
                <a:solidFill>
                  <a:schemeClr val="tx2"/>
                </a:solidFill>
              </a:defRPr>
            </a:lvl4pPr>
            <a:lvl5pPr marL="342900" indent="0">
              <a:buFont typeface="Open Sans" panose="020B0606030504020204" pitchFamily="34" charset="0"/>
              <a:buChar char="​"/>
              <a:tabLst/>
              <a:defRPr sz="1800">
                <a:solidFill>
                  <a:schemeClr val="tx2"/>
                </a:solidFill>
              </a:defRPr>
            </a:lvl5pPr>
            <a:lvl6pPr marL="342900" indent="0">
              <a:buFont typeface="Open Sans" panose="020B0606030504020204" pitchFamily="34" charset="0"/>
              <a:buChar char="​"/>
              <a:defRPr sz="1800">
                <a:solidFill>
                  <a:schemeClr val="tx2"/>
                </a:solidFill>
              </a:defRPr>
            </a:lvl6pPr>
            <a:lvl7pPr marL="342900" indent="0">
              <a:buFont typeface="Open Sans" panose="020B0606030504020204" pitchFamily="34" charset="0"/>
              <a:buChar char="​"/>
              <a:defRPr sz="1800">
                <a:solidFill>
                  <a:schemeClr val="tx2"/>
                </a:solidFill>
              </a:defRPr>
            </a:lvl7pPr>
            <a:lvl8pPr marL="342900" indent="0">
              <a:buFont typeface="Open Sans" panose="020B0606030504020204" pitchFamily="34" charset="0"/>
              <a:buChar char="​"/>
              <a:defRPr sz="1800">
                <a:solidFill>
                  <a:schemeClr val="tx2"/>
                </a:solidFill>
              </a:defRPr>
            </a:lvl8pPr>
            <a:lvl9pPr marL="342900" indent="0">
              <a:buFont typeface="Open Sans" panose="020B0606030504020204" pitchFamily="34" charset="0"/>
              <a:buChar char="​"/>
              <a:defRPr sz="1800">
                <a:solidFill>
                  <a:schemeClr val="tx2"/>
                </a:solidFill>
              </a:defRPr>
            </a:lvl9pPr>
          </a:lstStyle>
          <a:p>
            <a:pPr lvl="0"/>
            <a:r>
              <a:rPr lang="en-US"/>
              <a:t>Edit Master text styles</a:t>
            </a:r>
          </a:p>
          <a:p>
            <a:pPr lvl="1"/>
            <a:r>
              <a:rPr lang="en-US"/>
              <a:t>Second level</a:t>
            </a:r>
          </a:p>
        </p:txBody>
      </p:sp>
    </p:spTree>
    <p:extLst>
      <p:ext uri="{BB962C8B-B14F-4D97-AF65-F5344CB8AC3E}">
        <p14:creationId xmlns:p14="http://schemas.microsoft.com/office/powerpoint/2010/main" val="3529051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8450DCA-9700-4C93-9CAA-A9FF31B0A6A3}"/>
              </a:ext>
            </a:extLst>
          </p:cNvPr>
          <p:cNvPicPr>
            <a:picLocks noChangeAspect="1"/>
          </p:cNvPicPr>
          <p:nvPr userDrawn="1"/>
        </p:nvPicPr>
        <p:blipFill>
          <a:blip r:embed="rId57">
            <a:extLst>
              <a:ext uri="{96DAC541-7B7A-43D3-8B79-37D633B846F1}">
                <asvg:svgBlip xmlns:asvg="http://schemas.microsoft.com/office/drawing/2016/SVG/main" r:embed="rId58"/>
              </a:ext>
            </a:extLst>
          </a:blip>
          <a:stretch>
            <a:fillRect/>
          </a:stretch>
        </p:blipFill>
        <p:spPr>
          <a:xfrm>
            <a:off x="-1" y="6766560"/>
            <a:ext cx="12188825" cy="95225"/>
          </a:xfrm>
          <a:prstGeom prst="rect">
            <a:avLst/>
          </a:prstGeom>
        </p:spPr>
      </p:pic>
      <p:sp>
        <p:nvSpPr>
          <p:cNvPr id="2" name="Title Placeholder 1"/>
          <p:cNvSpPr>
            <a:spLocks noGrp="1"/>
          </p:cNvSpPr>
          <p:nvPr>
            <p:ph type="title"/>
          </p:nvPr>
        </p:nvSpPr>
        <p:spPr>
          <a:xfrm>
            <a:off x="579809" y="412751"/>
            <a:ext cx="11001004" cy="381000"/>
          </a:xfrm>
          <a:prstGeom prst="rect">
            <a:avLst/>
          </a:prstGeom>
        </p:spPr>
        <p:txBody>
          <a:bodyPr vert="horz" wrap="none" lIns="0" tIns="0" rIns="0" bIns="0" rtlCol="0" anchor="b">
            <a:noAutofit/>
          </a:bodyPr>
          <a:lstStyle/>
          <a:p>
            <a:r>
              <a:rPr lang="en-US"/>
              <a:t>Click to edit Master title style</a:t>
            </a:r>
          </a:p>
        </p:txBody>
      </p:sp>
      <p:sp>
        <p:nvSpPr>
          <p:cNvPr id="3" name="Text Placeholder 2"/>
          <p:cNvSpPr>
            <a:spLocks noGrp="1"/>
          </p:cNvSpPr>
          <p:nvPr>
            <p:ph type="body" idx="1"/>
          </p:nvPr>
        </p:nvSpPr>
        <p:spPr>
          <a:xfrm>
            <a:off x="609441" y="1600203"/>
            <a:ext cx="10969943" cy="4580461"/>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Footer Placeholder 3">
            <a:extLst>
              <a:ext uri="{FF2B5EF4-FFF2-40B4-BE49-F238E27FC236}">
                <a16:creationId xmlns:a16="http://schemas.microsoft.com/office/drawing/2014/main" id="{AA6C16E6-5A1F-46F7-8642-A7F025A5BDCF}"/>
              </a:ext>
            </a:extLst>
          </p:cNvPr>
          <p:cNvSpPr>
            <a:spLocks noGrp="1"/>
          </p:cNvSpPr>
          <p:nvPr>
            <p:ph type="ftr" sz="quarter" idx="3"/>
          </p:nvPr>
        </p:nvSpPr>
        <p:spPr>
          <a:xfrm>
            <a:off x="4037013" y="735203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5" name="Slide Number Placeholder 4">
            <a:extLst>
              <a:ext uri="{FF2B5EF4-FFF2-40B4-BE49-F238E27FC236}">
                <a16:creationId xmlns:a16="http://schemas.microsoft.com/office/drawing/2014/main" id="{3E586C86-F823-4766-9B10-773EDC51CC66}"/>
              </a:ext>
            </a:extLst>
          </p:cNvPr>
          <p:cNvSpPr>
            <a:spLocks noGrp="1"/>
          </p:cNvSpPr>
          <p:nvPr>
            <p:ph type="sldNum" sz="quarter" idx="4"/>
          </p:nvPr>
        </p:nvSpPr>
        <p:spPr>
          <a:xfrm>
            <a:off x="8609013" y="7352030"/>
            <a:ext cx="2741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D295A3-96FB-4E80-91AF-4225D266C57B}" type="slidenum">
              <a:rPr lang="en-US" smtClean="0"/>
              <a:t>‹#›</a:t>
            </a:fld>
            <a:endParaRPr lang="en-US"/>
          </a:p>
        </p:txBody>
      </p:sp>
      <p:grpSp>
        <p:nvGrpSpPr>
          <p:cNvPr id="18" name="Group 17">
            <a:extLst>
              <a:ext uri="{FF2B5EF4-FFF2-40B4-BE49-F238E27FC236}">
                <a16:creationId xmlns:a16="http://schemas.microsoft.com/office/drawing/2014/main" id="{3485A9D7-B248-4F26-9897-A1C7A54FAF89}"/>
              </a:ext>
            </a:extLst>
          </p:cNvPr>
          <p:cNvGrpSpPr/>
          <p:nvPr userDrawn="1"/>
        </p:nvGrpSpPr>
        <p:grpSpPr>
          <a:xfrm>
            <a:off x="608012" y="6445106"/>
            <a:ext cx="1184397" cy="186690"/>
            <a:chOff x="863272" y="6563918"/>
            <a:chExt cx="861082" cy="135727"/>
          </a:xfrm>
          <a:solidFill>
            <a:schemeClr val="bg1"/>
          </a:solidFill>
        </p:grpSpPr>
        <p:sp>
          <p:nvSpPr>
            <p:cNvPr id="27" name="Freeform 6">
              <a:extLst>
                <a:ext uri="{FF2B5EF4-FFF2-40B4-BE49-F238E27FC236}">
                  <a16:creationId xmlns:a16="http://schemas.microsoft.com/office/drawing/2014/main" id="{3813DC77-8C0C-44B4-AE3B-61F5A801402A}"/>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8" name="Freeform 7">
              <a:extLst>
                <a:ext uri="{FF2B5EF4-FFF2-40B4-BE49-F238E27FC236}">
                  <a16:creationId xmlns:a16="http://schemas.microsoft.com/office/drawing/2014/main" id="{4D7DC1A2-819A-4366-8BE9-387CC000905C}"/>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9" name="Freeform 8">
              <a:extLst>
                <a:ext uri="{FF2B5EF4-FFF2-40B4-BE49-F238E27FC236}">
                  <a16:creationId xmlns:a16="http://schemas.microsoft.com/office/drawing/2014/main" id="{0373EF47-4DA1-4EF4-AE4F-54BCB38FC20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30" name="Freeform 9">
              <a:extLst>
                <a:ext uri="{FF2B5EF4-FFF2-40B4-BE49-F238E27FC236}">
                  <a16:creationId xmlns:a16="http://schemas.microsoft.com/office/drawing/2014/main" id="{ABC15050-D5E4-4FBD-806D-1CEC1AF606F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31" name="Freeform 10">
              <a:extLst>
                <a:ext uri="{FF2B5EF4-FFF2-40B4-BE49-F238E27FC236}">
                  <a16:creationId xmlns:a16="http://schemas.microsoft.com/office/drawing/2014/main" id="{953BA047-B60F-46CD-AFCB-49101F4D74CE}"/>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32" name="Freeform 11">
              <a:extLst>
                <a:ext uri="{FF2B5EF4-FFF2-40B4-BE49-F238E27FC236}">
                  <a16:creationId xmlns:a16="http://schemas.microsoft.com/office/drawing/2014/main" id="{E5E07D7E-E36B-4549-9FB3-3BA1E225948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33" name="Freeform 12">
              <a:extLst>
                <a:ext uri="{FF2B5EF4-FFF2-40B4-BE49-F238E27FC236}">
                  <a16:creationId xmlns:a16="http://schemas.microsoft.com/office/drawing/2014/main" id="{3352F97F-F3A2-4B3E-9917-55B62713FDC5}"/>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34" name="TextBox 33">
            <a:extLst>
              <a:ext uri="{FF2B5EF4-FFF2-40B4-BE49-F238E27FC236}">
                <a16:creationId xmlns:a16="http://schemas.microsoft.com/office/drawing/2014/main" id="{20A2C43B-3928-4C21-81F0-0AA332C8F322}"/>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©2019 VMware, Inc.</a:t>
            </a:r>
          </a:p>
        </p:txBody>
      </p:sp>
    </p:spTree>
    <p:extLst>
      <p:ext uri="{BB962C8B-B14F-4D97-AF65-F5344CB8AC3E}">
        <p14:creationId xmlns:p14="http://schemas.microsoft.com/office/powerpoint/2010/main" val="3121684979"/>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 id="2147484011" r:id="rId12"/>
    <p:sldLayoutId id="2147484012" r:id="rId13"/>
    <p:sldLayoutId id="2147484013" r:id="rId14"/>
    <p:sldLayoutId id="2147484014" r:id="rId15"/>
    <p:sldLayoutId id="2147484015" r:id="rId16"/>
    <p:sldLayoutId id="2147484016" r:id="rId17"/>
    <p:sldLayoutId id="2147484017" r:id="rId18"/>
    <p:sldLayoutId id="2147484018" r:id="rId19"/>
    <p:sldLayoutId id="2147484019" r:id="rId20"/>
    <p:sldLayoutId id="2147484020" r:id="rId21"/>
    <p:sldLayoutId id="2147484021" r:id="rId22"/>
    <p:sldLayoutId id="2147484022" r:id="rId23"/>
    <p:sldLayoutId id="2147484023" r:id="rId24"/>
    <p:sldLayoutId id="2147484024" r:id="rId25"/>
    <p:sldLayoutId id="2147484025" r:id="rId26"/>
    <p:sldLayoutId id="2147484026" r:id="rId27"/>
    <p:sldLayoutId id="2147484027" r:id="rId28"/>
    <p:sldLayoutId id="2147484028" r:id="rId29"/>
    <p:sldLayoutId id="2147484029" r:id="rId30"/>
    <p:sldLayoutId id="2147484030" r:id="rId31"/>
    <p:sldLayoutId id="2147484031" r:id="rId32"/>
    <p:sldLayoutId id="2147484032" r:id="rId33"/>
    <p:sldLayoutId id="2147484033" r:id="rId34"/>
    <p:sldLayoutId id="2147484034" r:id="rId35"/>
    <p:sldLayoutId id="2147484035" r:id="rId36"/>
    <p:sldLayoutId id="2147484036" r:id="rId37"/>
    <p:sldLayoutId id="2147484037" r:id="rId38"/>
    <p:sldLayoutId id="2147484038" r:id="rId39"/>
    <p:sldLayoutId id="2147484039" r:id="rId40"/>
    <p:sldLayoutId id="2147484040" r:id="rId41"/>
    <p:sldLayoutId id="2147484041" r:id="rId42"/>
    <p:sldLayoutId id="2147484042" r:id="rId43"/>
    <p:sldLayoutId id="2147484043" r:id="rId44"/>
    <p:sldLayoutId id="2147484044" r:id="rId45"/>
    <p:sldLayoutId id="2147484045" r:id="rId46"/>
    <p:sldLayoutId id="2147484046" r:id="rId47"/>
    <p:sldLayoutId id="2147484047" r:id="rId48"/>
    <p:sldLayoutId id="2147484048" r:id="rId49"/>
    <p:sldLayoutId id="2147484049" r:id="rId50"/>
    <p:sldLayoutId id="2147484050" r:id="rId51"/>
    <p:sldLayoutId id="2147484051" r:id="rId52"/>
    <p:sldLayoutId id="2147484052" r:id="rId53"/>
    <p:sldLayoutId id="2147484053" r:id="rId54"/>
    <p:sldLayoutId id="2147484054" r:id="rId5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0"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guide id="3" orient="horz" pos="1872">
          <p15:clr>
            <a:srgbClr val="F26B43"/>
          </p15:clr>
        </p15:guide>
        <p15:guide id="4" orient="horz" pos="1584">
          <p15:clr>
            <a:srgbClr val="F26B43"/>
          </p15:clr>
        </p15:guide>
        <p15:guide id="5" orient="horz" pos="1296">
          <p15:clr>
            <a:srgbClr val="F26B43"/>
          </p15:clr>
        </p15:guide>
        <p15:guide id="6" orient="horz" pos="1008">
          <p15:clr>
            <a:srgbClr val="F26B43"/>
          </p15:clr>
        </p15:guide>
        <p15:guide id="7" orient="horz" pos="720">
          <p15:clr>
            <a:srgbClr val="F26B43"/>
          </p15:clr>
        </p15:guide>
        <p15:guide id="8" orient="horz" pos="576">
          <p15:clr>
            <a:srgbClr val="F26B43"/>
          </p15:clr>
        </p15:guide>
        <p15:guide id="9" orient="horz" pos="288">
          <p15:clr>
            <a:srgbClr val="F26B43"/>
          </p15:clr>
        </p15:guide>
        <p15:guide id="10" orient="horz">
          <p15:clr>
            <a:srgbClr val="F26B43"/>
          </p15:clr>
        </p15:guide>
        <p15:guide id="11" orient="horz" pos="2448">
          <p15:clr>
            <a:srgbClr val="F26B43"/>
          </p15:clr>
        </p15:guide>
        <p15:guide id="12" orient="horz" pos="2736">
          <p15:clr>
            <a:srgbClr val="F26B43"/>
          </p15:clr>
        </p15:guide>
        <p15:guide id="13" orient="horz" pos="3024">
          <p15:clr>
            <a:srgbClr val="F26B43"/>
          </p15:clr>
        </p15:guide>
        <p15:guide id="14" orient="horz" pos="3312">
          <p15:clr>
            <a:srgbClr val="F26B43"/>
          </p15:clr>
        </p15:guide>
        <p15:guide id="15" orient="horz" pos="3600">
          <p15:clr>
            <a:srgbClr val="F26B43"/>
          </p15:clr>
        </p15:guide>
        <p15:guide id="16" orient="horz" pos="3888">
          <p15:clr>
            <a:srgbClr val="F26B43"/>
          </p15:clr>
        </p15:guide>
        <p15:guide id="17" orient="horz" pos="4032">
          <p15:clr>
            <a:srgbClr val="F26B43"/>
          </p15:clr>
        </p15:guide>
        <p15:guide id="18" pos="3551">
          <p15:clr>
            <a:srgbClr val="F26B43"/>
          </p15:clr>
        </p15:guide>
        <p15:guide id="19" pos="3263">
          <p15:clr>
            <a:srgbClr val="F26B43"/>
          </p15:clr>
        </p15:guide>
        <p15:guide id="20" pos="2975">
          <p15:clr>
            <a:srgbClr val="F26B43"/>
          </p15:clr>
        </p15:guide>
        <p15:guide id="21" pos="2687">
          <p15:clr>
            <a:srgbClr val="F26B43"/>
          </p15:clr>
        </p15:guide>
        <p15:guide id="22" pos="2399">
          <p15:clr>
            <a:srgbClr val="F26B43"/>
          </p15:clr>
        </p15:guide>
        <p15:guide id="23" pos="2111">
          <p15:clr>
            <a:srgbClr val="F26B43"/>
          </p15:clr>
        </p15:guide>
        <p15:guide id="24" pos="1823">
          <p15:clr>
            <a:srgbClr val="F26B43"/>
          </p15:clr>
        </p15:guide>
        <p15:guide id="25" pos="1535">
          <p15:clr>
            <a:srgbClr val="F26B43"/>
          </p15:clr>
        </p15:guide>
        <p15:guide id="26" pos="1247">
          <p15:clr>
            <a:srgbClr val="F26B43"/>
          </p15:clr>
        </p15:guide>
        <p15:guide id="27" pos="959">
          <p15:clr>
            <a:srgbClr val="F26B43"/>
          </p15:clr>
        </p15:guide>
        <p15:guide id="28" pos="671">
          <p15:clr>
            <a:srgbClr val="F26B43"/>
          </p15:clr>
        </p15:guide>
        <p15:guide id="29" pos="383">
          <p15:clr>
            <a:srgbClr val="F26B43"/>
          </p15:clr>
        </p15:guide>
        <p15:guide id="30" pos="4127">
          <p15:clr>
            <a:srgbClr val="F26B43"/>
          </p15:clr>
        </p15:guide>
        <p15:guide id="31" pos="4415">
          <p15:clr>
            <a:srgbClr val="F26B43"/>
          </p15:clr>
        </p15:guide>
        <p15:guide id="32" pos="4703">
          <p15:clr>
            <a:srgbClr val="F26B43"/>
          </p15:clr>
        </p15:guide>
        <p15:guide id="33" pos="4991">
          <p15:clr>
            <a:srgbClr val="F26B43"/>
          </p15:clr>
        </p15:guide>
        <p15:guide id="34" pos="5279">
          <p15:clr>
            <a:srgbClr val="F26B43"/>
          </p15:clr>
        </p15:guide>
        <p15:guide id="35" pos="5567">
          <p15:clr>
            <a:srgbClr val="F26B43"/>
          </p15:clr>
        </p15:guide>
        <p15:guide id="36" pos="5855">
          <p15:clr>
            <a:srgbClr val="F26B43"/>
          </p15:clr>
        </p15:guide>
        <p15:guide id="37" pos="6143">
          <p15:clr>
            <a:srgbClr val="F26B43"/>
          </p15:clr>
        </p15:guide>
        <p15:guide id="38" pos="6431">
          <p15:clr>
            <a:srgbClr val="F26B43"/>
          </p15:clr>
        </p15:guide>
        <p15:guide id="39" pos="6719">
          <p15:clr>
            <a:srgbClr val="F26B43"/>
          </p15:clr>
        </p15:guide>
        <p15:guide id="40" pos="7007">
          <p15:clr>
            <a:srgbClr val="F26B43"/>
          </p15:clr>
        </p15:guide>
        <p15:guide id="41" pos="7295">
          <p15:clr>
            <a:srgbClr val="F26B43"/>
          </p15:clr>
        </p15:guide>
        <p15:guide id="42" pos="7678">
          <p15:clr>
            <a:srgbClr val="F26B43"/>
          </p15:clr>
        </p15:guide>
        <p15:guide id="43" orient="horz" pos="4320">
          <p15:clr>
            <a:srgbClr val="F26B43"/>
          </p15:clr>
        </p15:guide>
        <p15:guide id="4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4.xml"/><Relationship Id="rId4" Type="http://schemas.openxmlformats.org/officeDocument/2006/relationships/image" Target="../media/image17.jpg"/></Relationships>
</file>

<file path=ppt/slides/_rels/slide3.xml.rels><?xml version="1.0" encoding="UTF-8" standalone="yes"?>
<Relationships xmlns="http://schemas.openxmlformats.org/package/2006/relationships"><Relationship Id="rId13" Type="http://schemas.openxmlformats.org/officeDocument/2006/relationships/image" Target="../media/image28.svg"/><Relationship Id="rId18" Type="http://schemas.openxmlformats.org/officeDocument/2006/relationships/image" Target="../media/image33.png"/><Relationship Id="rId26" Type="http://schemas.openxmlformats.org/officeDocument/2006/relationships/image" Target="../media/image41.png"/><Relationship Id="rId3" Type="http://schemas.openxmlformats.org/officeDocument/2006/relationships/image" Target="../media/image18.png"/><Relationship Id="rId21" Type="http://schemas.openxmlformats.org/officeDocument/2006/relationships/image" Target="../media/image36.svg"/><Relationship Id="rId34" Type="http://schemas.openxmlformats.org/officeDocument/2006/relationships/image" Target="../media/image49.sv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svg"/><Relationship Id="rId25" Type="http://schemas.openxmlformats.org/officeDocument/2006/relationships/image" Target="../media/image40.svg"/><Relationship Id="rId33" Type="http://schemas.openxmlformats.org/officeDocument/2006/relationships/image" Target="../media/image48.svg"/><Relationship Id="rId2" Type="http://schemas.openxmlformats.org/officeDocument/2006/relationships/notesSlide" Target="../notesSlides/notesSlide2.xml"/><Relationship Id="rId16" Type="http://schemas.openxmlformats.org/officeDocument/2006/relationships/image" Target="../media/image31.png"/><Relationship Id="rId20" Type="http://schemas.openxmlformats.org/officeDocument/2006/relationships/image" Target="../media/image35.png"/><Relationship Id="rId29" Type="http://schemas.openxmlformats.org/officeDocument/2006/relationships/image" Target="../media/image44.svg"/><Relationship Id="rId1" Type="http://schemas.openxmlformats.org/officeDocument/2006/relationships/slideLayout" Target="../slideLayouts/slideLayout47.xml"/><Relationship Id="rId6" Type="http://schemas.openxmlformats.org/officeDocument/2006/relationships/image" Target="../media/image21.svg"/><Relationship Id="rId11" Type="http://schemas.openxmlformats.org/officeDocument/2006/relationships/image" Target="../media/image26.emf"/><Relationship Id="rId24" Type="http://schemas.openxmlformats.org/officeDocument/2006/relationships/image" Target="../media/image39.png"/><Relationship Id="rId32" Type="http://schemas.openxmlformats.org/officeDocument/2006/relationships/image" Target="../media/image47.png"/><Relationship Id="rId5" Type="http://schemas.openxmlformats.org/officeDocument/2006/relationships/image" Target="../media/image20.png"/><Relationship Id="rId15" Type="http://schemas.openxmlformats.org/officeDocument/2006/relationships/image" Target="../media/image30.svg"/><Relationship Id="rId23" Type="http://schemas.openxmlformats.org/officeDocument/2006/relationships/image" Target="../media/image38.svg"/><Relationship Id="rId28" Type="http://schemas.openxmlformats.org/officeDocument/2006/relationships/image" Target="../media/image43.png"/><Relationship Id="rId10" Type="http://schemas.openxmlformats.org/officeDocument/2006/relationships/image" Target="../media/image25.svg"/><Relationship Id="rId19" Type="http://schemas.openxmlformats.org/officeDocument/2006/relationships/image" Target="../media/image34.svg"/><Relationship Id="rId31" Type="http://schemas.openxmlformats.org/officeDocument/2006/relationships/image" Target="../media/image46.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7.png"/><Relationship Id="rId27" Type="http://schemas.openxmlformats.org/officeDocument/2006/relationships/image" Target="../media/image42.svg"/><Relationship Id="rId30" Type="http://schemas.openxmlformats.org/officeDocument/2006/relationships/image" Target="../media/image45.png"/><Relationship Id="rId8" Type="http://schemas.openxmlformats.org/officeDocument/2006/relationships/image" Target="../media/image23.svg"/></Relationships>
</file>

<file path=ppt/slides/_rels/slide4.xml.rels><?xml version="1.0" encoding="UTF-8" standalone="yes"?>
<Relationships xmlns="http://schemas.openxmlformats.org/package/2006/relationships"><Relationship Id="rId8" Type="http://schemas.openxmlformats.org/officeDocument/2006/relationships/image" Target="../media/image50.tiff"/><Relationship Id="rId13" Type="http://schemas.openxmlformats.org/officeDocument/2006/relationships/image" Target="../media/image55.png"/><Relationship Id="rId18" Type="http://schemas.openxmlformats.org/officeDocument/2006/relationships/image" Target="../media/image60.png"/><Relationship Id="rId26" Type="http://schemas.openxmlformats.org/officeDocument/2006/relationships/image" Target="../media/image68.png"/><Relationship Id="rId3" Type="http://schemas.openxmlformats.org/officeDocument/2006/relationships/tags" Target="../tags/tag5.xml"/><Relationship Id="rId21" Type="http://schemas.openxmlformats.org/officeDocument/2006/relationships/image" Target="../media/image63.png"/><Relationship Id="rId7" Type="http://schemas.openxmlformats.org/officeDocument/2006/relationships/notesSlide" Target="../notesSlides/notesSlide3.xml"/><Relationship Id="rId12" Type="http://schemas.openxmlformats.org/officeDocument/2006/relationships/image" Target="../media/image54.png"/><Relationship Id="rId17" Type="http://schemas.openxmlformats.org/officeDocument/2006/relationships/image" Target="../media/image59.tiff"/><Relationship Id="rId25" Type="http://schemas.openxmlformats.org/officeDocument/2006/relationships/image" Target="../media/image67.png"/><Relationship Id="rId2" Type="http://schemas.openxmlformats.org/officeDocument/2006/relationships/tags" Target="../tags/tag4.xml"/><Relationship Id="rId16" Type="http://schemas.openxmlformats.org/officeDocument/2006/relationships/image" Target="../media/image58.png"/><Relationship Id="rId20" Type="http://schemas.openxmlformats.org/officeDocument/2006/relationships/image" Target="../media/image62.tiff"/><Relationship Id="rId1" Type="http://schemas.openxmlformats.org/officeDocument/2006/relationships/tags" Target="../tags/tag3.xml"/><Relationship Id="rId6" Type="http://schemas.openxmlformats.org/officeDocument/2006/relationships/slideLayout" Target="../slideLayouts/slideLayout55.xml"/><Relationship Id="rId11" Type="http://schemas.openxmlformats.org/officeDocument/2006/relationships/image" Target="../media/image53.png"/><Relationship Id="rId24" Type="http://schemas.openxmlformats.org/officeDocument/2006/relationships/image" Target="../media/image66.png"/><Relationship Id="rId5" Type="http://schemas.openxmlformats.org/officeDocument/2006/relationships/tags" Target="../tags/tag7.xml"/><Relationship Id="rId15" Type="http://schemas.openxmlformats.org/officeDocument/2006/relationships/image" Target="../media/image57.png"/><Relationship Id="rId23" Type="http://schemas.openxmlformats.org/officeDocument/2006/relationships/image" Target="../media/image65.png"/><Relationship Id="rId10" Type="http://schemas.openxmlformats.org/officeDocument/2006/relationships/image" Target="../media/image52.png"/><Relationship Id="rId19" Type="http://schemas.openxmlformats.org/officeDocument/2006/relationships/image" Target="../media/image61.tiff"/><Relationship Id="rId4" Type="http://schemas.openxmlformats.org/officeDocument/2006/relationships/tags" Target="../tags/tag6.xml"/><Relationship Id="rId9" Type="http://schemas.openxmlformats.org/officeDocument/2006/relationships/image" Target="../media/image51.png"/><Relationship Id="rId14" Type="http://schemas.openxmlformats.org/officeDocument/2006/relationships/image" Target="../media/image56.png"/><Relationship Id="rId22" Type="http://schemas.openxmlformats.org/officeDocument/2006/relationships/image" Target="../media/image64.png"/><Relationship Id="rId27" Type="http://schemas.openxmlformats.org/officeDocument/2006/relationships/image" Target="../media/image69.tiff"/></Relationships>
</file>

<file path=ppt/slides/_rels/slide5.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sv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73.sv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76.png"/></Relationships>
</file>

<file path=ppt/slides/_rels/slide6.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84.svg"/><Relationship Id="rId5" Type="http://schemas.openxmlformats.org/officeDocument/2006/relationships/image" Target="../media/image83.png"/><Relationship Id="rId10" Type="http://schemas.openxmlformats.org/officeDocument/2006/relationships/image" Target="../media/image80.tiff"/><Relationship Id="rId4" Type="http://schemas.openxmlformats.org/officeDocument/2006/relationships/image" Target="../media/image82.svg"/><Relationship Id="rId9" Type="http://schemas.openxmlformats.org/officeDocument/2006/relationships/image" Target="../media/image87.png"/></Relationships>
</file>

<file path=ppt/slides/_rels/slide8.xml.rels><?xml version="1.0" encoding="UTF-8" standalone="yes"?>
<Relationships xmlns="http://schemas.openxmlformats.org/package/2006/relationships"><Relationship Id="rId3" Type="http://schemas.openxmlformats.org/officeDocument/2006/relationships/hyperlink" Target="https://www.vmware.com/solutions/business-continuity.html?src=WWW_US_HPH0_BusinessContinuity_SiteLink" TargetMode="External"/><Relationship Id="rId2" Type="http://schemas.openxmlformats.org/officeDocument/2006/relationships/hyperlink" Target="https://www.vmware.com/" TargetMode="External"/><Relationship Id="rId1" Type="http://schemas.openxmlformats.org/officeDocument/2006/relationships/slideLayout" Target="../slideLayouts/slideLayout24.xml"/><Relationship Id="rId4" Type="http://schemas.openxmlformats.org/officeDocument/2006/relationships/hyperlink" Target="mailto:dhirons@vmware.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039070-6AAC-428A-A837-C7D5C50E9445}"/>
              </a:ext>
            </a:extLst>
          </p:cNvPr>
          <p:cNvSpPr>
            <a:spLocks noGrp="1"/>
          </p:cNvSpPr>
          <p:nvPr>
            <p:ph type="title"/>
          </p:nvPr>
        </p:nvSpPr>
        <p:spPr/>
        <p:txBody>
          <a:bodyPr/>
          <a:lstStyle/>
          <a:p>
            <a:r>
              <a:rPr lang="en-US" dirty="0"/>
              <a:t>Digital Responses to Covid19</a:t>
            </a:r>
          </a:p>
        </p:txBody>
      </p:sp>
      <p:sp>
        <p:nvSpPr>
          <p:cNvPr id="2" name="Subtitle 1">
            <a:extLst>
              <a:ext uri="{FF2B5EF4-FFF2-40B4-BE49-F238E27FC236}">
                <a16:creationId xmlns:a16="http://schemas.microsoft.com/office/drawing/2014/main" id="{4DBB0604-DA2A-424D-B3C6-999328A33FAF}"/>
              </a:ext>
            </a:extLst>
          </p:cNvPr>
          <p:cNvSpPr>
            <a:spLocks noGrp="1"/>
          </p:cNvSpPr>
          <p:nvPr>
            <p:ph type="subTitle" idx="10"/>
          </p:nvPr>
        </p:nvSpPr>
        <p:spPr/>
        <p:txBody>
          <a:bodyPr/>
          <a:lstStyle/>
          <a:p>
            <a:r>
              <a:rPr lang="en-US" dirty="0"/>
              <a:t>VMware</a:t>
            </a:r>
          </a:p>
        </p:txBody>
      </p:sp>
    </p:spTree>
    <p:extLst>
      <p:ext uri="{BB962C8B-B14F-4D97-AF65-F5344CB8AC3E}">
        <p14:creationId xmlns:p14="http://schemas.microsoft.com/office/powerpoint/2010/main" val="37110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79A843-1F89-4887-ABED-1E4BEECC2719}"/>
              </a:ext>
            </a:extLst>
          </p:cNvPr>
          <p:cNvSpPr>
            <a:spLocks noGrp="1"/>
          </p:cNvSpPr>
          <p:nvPr>
            <p:ph type="title"/>
          </p:nvPr>
        </p:nvSpPr>
        <p:spPr/>
        <p:txBody>
          <a:bodyPr/>
          <a:lstStyle/>
          <a:p>
            <a:r>
              <a:rPr lang="en-GB" dirty="0"/>
              <a:t>Who’s Who…</a:t>
            </a:r>
          </a:p>
        </p:txBody>
      </p:sp>
      <p:pic>
        <p:nvPicPr>
          <p:cNvPr id="9" name="Picture 8">
            <a:extLst>
              <a:ext uri="{FF2B5EF4-FFF2-40B4-BE49-F238E27FC236}">
                <a16:creationId xmlns:a16="http://schemas.microsoft.com/office/drawing/2014/main" id="{5B737B3D-2FBC-454B-8AE0-4D69DBED4A0F}"/>
              </a:ext>
            </a:extLst>
          </p:cNvPr>
          <p:cNvPicPr>
            <a:picLocks noChangeAspect="1"/>
          </p:cNvPicPr>
          <p:nvPr/>
        </p:nvPicPr>
        <p:blipFill>
          <a:blip r:embed="rId2"/>
          <a:stretch>
            <a:fillRect/>
          </a:stretch>
        </p:blipFill>
        <p:spPr>
          <a:xfrm>
            <a:off x="4294908" y="1508127"/>
            <a:ext cx="3138619" cy="3820581"/>
          </a:xfrm>
          <a:prstGeom prst="rect">
            <a:avLst/>
          </a:prstGeom>
        </p:spPr>
      </p:pic>
      <p:pic>
        <p:nvPicPr>
          <p:cNvPr id="1026" name="Picture 2">
            <a:extLst>
              <a:ext uri="{FF2B5EF4-FFF2-40B4-BE49-F238E27FC236}">
                <a16:creationId xmlns:a16="http://schemas.microsoft.com/office/drawing/2014/main" id="{F00A33C5-A498-4CA7-9B6C-4F028FAD59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162" y="1508126"/>
            <a:ext cx="3525691" cy="382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person wearing a suit and tie smiling and looking at the camera&#10;&#10;Description automatically generated">
            <a:extLst>
              <a:ext uri="{FF2B5EF4-FFF2-40B4-BE49-F238E27FC236}">
                <a16:creationId xmlns:a16="http://schemas.microsoft.com/office/drawing/2014/main" id="{062B4571-503C-404D-BB9F-3A187D49000A}"/>
              </a:ext>
            </a:extLst>
          </p:cNvPr>
          <p:cNvPicPr>
            <a:picLocks noChangeAspect="1"/>
          </p:cNvPicPr>
          <p:nvPr/>
        </p:nvPicPr>
        <p:blipFill>
          <a:blip r:embed="rId4"/>
          <a:stretch>
            <a:fillRect/>
          </a:stretch>
        </p:blipFill>
        <p:spPr>
          <a:xfrm>
            <a:off x="8042130" y="1524000"/>
            <a:ext cx="3525691" cy="3820580"/>
          </a:xfrm>
          <a:prstGeom prst="rect">
            <a:avLst/>
          </a:prstGeom>
        </p:spPr>
      </p:pic>
      <p:sp>
        <p:nvSpPr>
          <p:cNvPr id="12" name="TextBox 11">
            <a:extLst>
              <a:ext uri="{FF2B5EF4-FFF2-40B4-BE49-F238E27FC236}">
                <a16:creationId xmlns:a16="http://schemas.microsoft.com/office/drawing/2014/main" id="{C16C8053-23B4-45BC-8FBF-7BD901C998FD}"/>
              </a:ext>
            </a:extLst>
          </p:cNvPr>
          <p:cNvSpPr txBox="1"/>
          <p:nvPr/>
        </p:nvSpPr>
        <p:spPr>
          <a:xfrm>
            <a:off x="411162" y="5569527"/>
            <a:ext cx="3525691" cy="446276"/>
          </a:xfrm>
          <a:prstGeom prst="rect">
            <a:avLst/>
          </a:prstGeom>
        </p:spPr>
        <p:txBody>
          <a:bodyPr wrap="square" lIns="0" tIns="0" rIns="0" bIns="0" rtlCol="0">
            <a:spAutoFit/>
          </a:bodyPr>
          <a:lstStyle/>
          <a:p>
            <a:pPr algn="ctr">
              <a:spcAft>
                <a:spcPts val="600"/>
              </a:spcAft>
            </a:pPr>
            <a:r>
              <a:rPr lang="en-GB" sz="1200" b="1" dirty="0"/>
              <a:t>Spencer Pitts</a:t>
            </a:r>
          </a:p>
          <a:p>
            <a:pPr algn="ctr">
              <a:spcAft>
                <a:spcPts val="600"/>
              </a:spcAft>
            </a:pPr>
            <a:r>
              <a:rPr lang="en-GB" sz="1200" b="1" dirty="0"/>
              <a:t>Chief Technologist – Digital Mobility </a:t>
            </a:r>
          </a:p>
        </p:txBody>
      </p:sp>
      <p:sp>
        <p:nvSpPr>
          <p:cNvPr id="14" name="TextBox 13">
            <a:extLst>
              <a:ext uri="{FF2B5EF4-FFF2-40B4-BE49-F238E27FC236}">
                <a16:creationId xmlns:a16="http://schemas.microsoft.com/office/drawing/2014/main" id="{14EADD17-17E6-4532-89A2-E38F2C28B737}"/>
              </a:ext>
            </a:extLst>
          </p:cNvPr>
          <p:cNvSpPr txBox="1"/>
          <p:nvPr/>
        </p:nvSpPr>
        <p:spPr>
          <a:xfrm>
            <a:off x="4241653" y="5721927"/>
            <a:ext cx="3525691" cy="446276"/>
          </a:xfrm>
          <a:prstGeom prst="rect">
            <a:avLst/>
          </a:prstGeom>
        </p:spPr>
        <p:txBody>
          <a:bodyPr wrap="square" lIns="0" tIns="0" rIns="0" bIns="0" rtlCol="0">
            <a:spAutoFit/>
          </a:bodyPr>
          <a:lstStyle/>
          <a:p>
            <a:pPr algn="ctr">
              <a:spcAft>
                <a:spcPts val="600"/>
              </a:spcAft>
            </a:pPr>
            <a:r>
              <a:rPr lang="en-GB" sz="1200" b="1" dirty="0"/>
              <a:t>Hema Purohit</a:t>
            </a:r>
          </a:p>
          <a:p>
            <a:pPr algn="ctr">
              <a:spcAft>
                <a:spcPts val="600"/>
              </a:spcAft>
            </a:pPr>
            <a:r>
              <a:rPr lang="en-GB" sz="1200" b="1" dirty="0"/>
              <a:t>Business Transformation &amp; Healthcare Strategist </a:t>
            </a:r>
          </a:p>
        </p:txBody>
      </p:sp>
      <p:sp>
        <p:nvSpPr>
          <p:cNvPr id="15" name="TextBox 14">
            <a:extLst>
              <a:ext uri="{FF2B5EF4-FFF2-40B4-BE49-F238E27FC236}">
                <a16:creationId xmlns:a16="http://schemas.microsoft.com/office/drawing/2014/main" id="{73384EF8-8C3F-44F6-9820-BDC698C2784D}"/>
              </a:ext>
            </a:extLst>
          </p:cNvPr>
          <p:cNvSpPr txBox="1"/>
          <p:nvPr/>
        </p:nvSpPr>
        <p:spPr>
          <a:xfrm>
            <a:off x="8055122" y="5721927"/>
            <a:ext cx="3525691" cy="446276"/>
          </a:xfrm>
          <a:prstGeom prst="rect">
            <a:avLst/>
          </a:prstGeom>
        </p:spPr>
        <p:txBody>
          <a:bodyPr wrap="square" lIns="0" tIns="0" rIns="0" bIns="0" rtlCol="0">
            <a:spAutoFit/>
          </a:bodyPr>
          <a:lstStyle/>
          <a:p>
            <a:pPr algn="ctr">
              <a:spcAft>
                <a:spcPts val="600"/>
              </a:spcAft>
            </a:pPr>
            <a:r>
              <a:rPr lang="en-GB" sz="1200" b="1" dirty="0"/>
              <a:t>Darren Hirons </a:t>
            </a:r>
          </a:p>
          <a:p>
            <a:pPr algn="ctr">
              <a:spcAft>
                <a:spcPts val="600"/>
              </a:spcAft>
            </a:pPr>
            <a:r>
              <a:rPr lang="en-GB" sz="1200" b="1" dirty="0"/>
              <a:t>Senior Specialist – Digital Mobility</a:t>
            </a:r>
          </a:p>
        </p:txBody>
      </p:sp>
    </p:spTree>
    <p:extLst>
      <p:ext uri="{BB962C8B-B14F-4D97-AF65-F5344CB8AC3E}">
        <p14:creationId xmlns:p14="http://schemas.microsoft.com/office/powerpoint/2010/main" val="34923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TextBox 174">
            <a:extLst>
              <a:ext uri="{FF2B5EF4-FFF2-40B4-BE49-F238E27FC236}">
                <a16:creationId xmlns:a16="http://schemas.microsoft.com/office/drawing/2014/main" id="{BE024764-5DD4-5746-84B1-640873A46558}"/>
              </a:ext>
            </a:extLst>
          </p:cNvPr>
          <p:cNvSpPr txBox="1"/>
          <p:nvPr/>
        </p:nvSpPr>
        <p:spPr>
          <a:xfrm>
            <a:off x="743107" y="661434"/>
            <a:ext cx="10607050" cy="287515"/>
          </a:xfrm>
          <a:prstGeom prst="rect">
            <a:avLst/>
          </a:prstGeom>
          <a:noFill/>
          <a:ln>
            <a:noFill/>
          </a:ln>
        </p:spPr>
        <p:txBody>
          <a:bodyPr wrap="square" lIns="0" tIns="0" rIns="0" bIns="0" rtlCol="0" anchor="t" anchorCtr="0">
            <a:spAutoFit/>
          </a:bodyPr>
          <a:lstStyle/>
          <a:p>
            <a:pPr algn="ctr">
              <a:lnSpc>
                <a:spcPct val="89000"/>
              </a:lnSpc>
              <a:spcAft>
                <a:spcPts val="150"/>
              </a:spcAft>
              <a:defRPr/>
            </a:pPr>
            <a:r>
              <a:rPr lang="en-US" sz="2099" dirty="0">
                <a:solidFill>
                  <a:schemeClr val="accent4"/>
                </a:solidFill>
                <a:latin typeface="Metropolis Light" panose="00000400000000000000" pitchFamily="50" charset="0"/>
                <a:cs typeface="Microsoft Sans Serif" panose="020B0604020202020204" pitchFamily="34" charset="0"/>
              </a:rPr>
              <a:t>Starting with Your Most Important Assets.. Your People </a:t>
            </a:r>
            <a:endParaRPr lang="en-US" sz="3398" kern="0" dirty="0">
              <a:solidFill>
                <a:schemeClr val="accent4"/>
              </a:solidFill>
              <a:latin typeface="Metropolis Light" panose="00000400000000000000" pitchFamily="50" charset="0"/>
              <a:cs typeface="Microsoft Sans Serif" panose="020B0604020202020204" pitchFamily="34" charset="0"/>
            </a:endParaRPr>
          </a:p>
        </p:txBody>
      </p:sp>
      <p:sp>
        <p:nvSpPr>
          <p:cNvPr id="176" name="TextBox 175">
            <a:extLst>
              <a:ext uri="{FF2B5EF4-FFF2-40B4-BE49-F238E27FC236}">
                <a16:creationId xmlns:a16="http://schemas.microsoft.com/office/drawing/2014/main" id="{8D024CEE-C905-B646-B190-45BD36EA239B}"/>
              </a:ext>
            </a:extLst>
          </p:cNvPr>
          <p:cNvSpPr txBox="1"/>
          <p:nvPr/>
        </p:nvSpPr>
        <p:spPr>
          <a:xfrm>
            <a:off x="743108" y="666687"/>
            <a:ext cx="10607049" cy="287515"/>
          </a:xfrm>
          <a:prstGeom prst="rect">
            <a:avLst/>
          </a:prstGeom>
          <a:noFill/>
          <a:ln>
            <a:noFill/>
          </a:ln>
        </p:spPr>
        <p:txBody>
          <a:bodyPr wrap="square" lIns="0" tIns="0" rIns="0" bIns="0" rtlCol="0" anchor="t" anchorCtr="0">
            <a:spAutoFit/>
          </a:bodyPr>
          <a:lstStyle/>
          <a:p>
            <a:pPr algn="ctr">
              <a:lnSpc>
                <a:spcPct val="89000"/>
              </a:lnSpc>
              <a:spcAft>
                <a:spcPts val="150"/>
              </a:spcAft>
              <a:defRPr/>
            </a:pPr>
            <a:r>
              <a:rPr lang="en-US" sz="2099" dirty="0">
                <a:solidFill>
                  <a:schemeClr val="accent4"/>
                </a:solidFill>
                <a:latin typeface="Metropolis Light" panose="00000400000000000000" pitchFamily="50" charset="0"/>
                <a:cs typeface="Microsoft Sans Serif" panose="020B0604020202020204" pitchFamily="34" charset="0"/>
              </a:rPr>
              <a:t>The Essential, Ubiquitous Digital Foundation</a:t>
            </a:r>
            <a:endParaRPr lang="en-US" sz="3398" kern="0" dirty="0">
              <a:solidFill>
                <a:schemeClr val="accent4"/>
              </a:solidFill>
              <a:latin typeface="Metropolis Light" panose="00000400000000000000" pitchFamily="50" charset="0"/>
              <a:cs typeface="Microsoft Sans Serif" panose="020B0604020202020204" pitchFamily="34" charset="0"/>
            </a:endParaRPr>
          </a:p>
        </p:txBody>
      </p:sp>
      <p:grpSp>
        <p:nvGrpSpPr>
          <p:cNvPr id="7" name="Group 6">
            <a:extLst>
              <a:ext uri="{FF2B5EF4-FFF2-40B4-BE49-F238E27FC236}">
                <a16:creationId xmlns:a16="http://schemas.microsoft.com/office/drawing/2014/main" id="{22C57A7B-E8D7-6848-BBF7-EBAA33B0296A}"/>
              </a:ext>
            </a:extLst>
          </p:cNvPr>
          <p:cNvGrpSpPr/>
          <p:nvPr/>
        </p:nvGrpSpPr>
        <p:grpSpPr>
          <a:xfrm>
            <a:off x="1139324" y="1277708"/>
            <a:ext cx="8818132" cy="600946"/>
            <a:chOff x="1139324" y="1372709"/>
            <a:chExt cx="8818132" cy="600946"/>
          </a:xfrm>
        </p:grpSpPr>
        <p:sp>
          <p:nvSpPr>
            <p:cNvPr id="179" name="TextBox 178">
              <a:extLst>
                <a:ext uri="{FF2B5EF4-FFF2-40B4-BE49-F238E27FC236}">
                  <a16:creationId xmlns:a16="http://schemas.microsoft.com/office/drawing/2014/main" id="{AB250004-955B-1F46-B171-C00DED353919}"/>
                </a:ext>
              </a:extLst>
            </p:cNvPr>
            <p:cNvSpPr txBox="1"/>
            <p:nvPr/>
          </p:nvSpPr>
          <p:spPr>
            <a:xfrm>
              <a:off x="8454231" y="1652261"/>
              <a:ext cx="1503225" cy="246157"/>
            </a:xfrm>
            <a:prstGeom prst="rect">
              <a:avLst/>
            </a:prstGeom>
          </p:spPr>
          <p:txBody>
            <a:bodyPr wrap="none" lIns="0" tIns="0" rIns="0" bIns="0" rtlCol="0">
              <a:spAutoFit/>
            </a:bodyPr>
            <a:lstStyle/>
            <a:p>
              <a:pPr defTabSz="913852">
                <a:spcAft>
                  <a:spcPts val="600"/>
                </a:spcAft>
                <a:defRPr/>
              </a:pPr>
              <a:r>
                <a:rPr lang="en-US" sz="1600" dirty="0">
                  <a:solidFill>
                    <a:schemeClr val="accent6"/>
                  </a:solidFill>
                  <a:latin typeface="+mj-lt"/>
                </a:rPr>
                <a:t>Any Workplace</a:t>
              </a:r>
            </a:p>
          </p:txBody>
        </p:sp>
        <p:sp>
          <p:nvSpPr>
            <p:cNvPr id="180" name="TextBox 179">
              <a:extLst>
                <a:ext uri="{FF2B5EF4-FFF2-40B4-BE49-F238E27FC236}">
                  <a16:creationId xmlns:a16="http://schemas.microsoft.com/office/drawing/2014/main" id="{EC870680-683F-CB4F-9BE7-1C6C47859CD8}"/>
                </a:ext>
              </a:extLst>
            </p:cNvPr>
            <p:cNvSpPr txBox="1"/>
            <p:nvPr/>
          </p:nvSpPr>
          <p:spPr>
            <a:xfrm>
              <a:off x="3179091" y="1623082"/>
              <a:ext cx="1445532" cy="246157"/>
            </a:xfrm>
            <a:prstGeom prst="rect">
              <a:avLst/>
            </a:prstGeom>
          </p:spPr>
          <p:txBody>
            <a:bodyPr wrap="none" lIns="0" tIns="0" rIns="0" bIns="0" rtlCol="0">
              <a:spAutoFit/>
            </a:bodyPr>
            <a:lstStyle/>
            <a:p>
              <a:pPr defTabSz="913852">
                <a:spcAft>
                  <a:spcPts val="600"/>
                </a:spcAft>
                <a:defRPr/>
              </a:pPr>
              <a:r>
                <a:rPr lang="en-US" sz="1600" dirty="0">
                  <a:solidFill>
                    <a:schemeClr val="accent6"/>
                  </a:solidFill>
                  <a:latin typeface="+mj-lt"/>
                </a:rPr>
                <a:t>Any Workstyle</a:t>
              </a:r>
            </a:p>
          </p:txBody>
        </p:sp>
        <p:pic>
          <p:nvPicPr>
            <p:cNvPr id="181" name="Graphic 4" descr="Employee Badge">
              <a:extLst>
                <a:ext uri="{FF2B5EF4-FFF2-40B4-BE49-F238E27FC236}">
                  <a16:creationId xmlns:a16="http://schemas.microsoft.com/office/drawing/2014/main" id="{1F29841E-4B09-D943-9955-145080D302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8016" y="1372709"/>
              <a:ext cx="591559" cy="600946"/>
            </a:xfrm>
            <a:prstGeom prst="rect">
              <a:avLst/>
            </a:prstGeom>
          </p:spPr>
        </p:pic>
        <p:pic>
          <p:nvPicPr>
            <p:cNvPr id="182" name="Graphic 181">
              <a:extLst>
                <a:ext uri="{FF2B5EF4-FFF2-40B4-BE49-F238E27FC236}">
                  <a16:creationId xmlns:a16="http://schemas.microsoft.com/office/drawing/2014/main" id="{A15A06BA-C09E-B447-AE09-C971A676A0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31760" y="1463993"/>
              <a:ext cx="439446" cy="492837"/>
            </a:xfrm>
            <a:prstGeom prst="rect">
              <a:avLst/>
            </a:prstGeom>
          </p:spPr>
        </p:pic>
        <p:pic>
          <p:nvPicPr>
            <p:cNvPr id="183" name="Graphic 182">
              <a:extLst>
                <a:ext uri="{FF2B5EF4-FFF2-40B4-BE49-F238E27FC236}">
                  <a16:creationId xmlns:a16="http://schemas.microsoft.com/office/drawing/2014/main" id="{540FD8D0-73C8-5541-81D4-655BFC6A476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01233" y="1483158"/>
              <a:ext cx="354754" cy="436346"/>
            </a:xfrm>
            <a:prstGeom prst="rect">
              <a:avLst/>
            </a:prstGeom>
          </p:spPr>
        </p:pic>
        <p:pic>
          <p:nvPicPr>
            <p:cNvPr id="184" name="Graphic 183">
              <a:extLst>
                <a:ext uri="{FF2B5EF4-FFF2-40B4-BE49-F238E27FC236}">
                  <a16:creationId xmlns:a16="http://schemas.microsoft.com/office/drawing/2014/main" id="{28F35A73-8287-E445-B9B0-D81CAECDDF2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89215" y="1434515"/>
              <a:ext cx="504332" cy="463329"/>
            </a:xfrm>
            <a:prstGeom prst="rect">
              <a:avLst/>
            </a:prstGeom>
          </p:spPr>
        </p:pic>
        <p:sp>
          <p:nvSpPr>
            <p:cNvPr id="185" name="TextBox 184">
              <a:extLst>
                <a:ext uri="{FF2B5EF4-FFF2-40B4-BE49-F238E27FC236}">
                  <a16:creationId xmlns:a16="http://schemas.microsoft.com/office/drawing/2014/main" id="{FA7A8E89-5EB5-A443-9D1C-133E800450F0}"/>
                </a:ext>
              </a:extLst>
            </p:cNvPr>
            <p:cNvSpPr txBox="1"/>
            <p:nvPr/>
          </p:nvSpPr>
          <p:spPr>
            <a:xfrm>
              <a:off x="1139324" y="1604972"/>
              <a:ext cx="1368608" cy="276799"/>
            </a:xfrm>
            <a:prstGeom prst="rect">
              <a:avLst/>
            </a:prstGeom>
          </p:spPr>
          <p:txBody>
            <a:bodyPr wrap="none" lIns="0" tIns="0" rIns="0" bIns="0" rtlCol="0">
              <a:spAutoFit/>
            </a:bodyPr>
            <a:lstStyle/>
            <a:p>
              <a:pPr defTabSz="913852">
                <a:spcAft>
                  <a:spcPts val="600"/>
                </a:spcAft>
                <a:defRPr/>
              </a:pPr>
              <a:r>
                <a:rPr lang="en-US" sz="1799" dirty="0">
                  <a:latin typeface="Metropolis Semi Bold" panose="00000700000000000000"/>
                </a:rPr>
                <a:t>Any Worker</a:t>
              </a:r>
            </a:p>
          </p:txBody>
        </p:sp>
      </p:grpSp>
      <p:sp>
        <p:nvSpPr>
          <p:cNvPr id="203" name="TextBox 202">
            <a:extLst>
              <a:ext uri="{FF2B5EF4-FFF2-40B4-BE49-F238E27FC236}">
                <a16:creationId xmlns:a16="http://schemas.microsoft.com/office/drawing/2014/main" id="{CEEB359A-9D1C-8445-9FDB-525436500460}"/>
              </a:ext>
            </a:extLst>
          </p:cNvPr>
          <p:cNvSpPr txBox="1"/>
          <p:nvPr/>
        </p:nvSpPr>
        <p:spPr>
          <a:xfrm>
            <a:off x="743108" y="159785"/>
            <a:ext cx="10607049" cy="492955"/>
          </a:xfrm>
          <a:prstGeom prst="rect">
            <a:avLst/>
          </a:prstGeom>
          <a:noFill/>
          <a:ln>
            <a:noFill/>
          </a:ln>
        </p:spPr>
        <p:txBody>
          <a:bodyPr wrap="square" lIns="0" tIns="0" rIns="0" bIns="0" rtlCol="0" anchor="t" anchorCtr="0">
            <a:spAutoFit/>
          </a:bodyPr>
          <a:lstStyle/>
          <a:p>
            <a:pPr algn="ctr">
              <a:lnSpc>
                <a:spcPct val="89000"/>
              </a:lnSpc>
              <a:spcAft>
                <a:spcPts val="150"/>
              </a:spcAft>
              <a:defRPr/>
            </a:pPr>
            <a:r>
              <a:rPr lang="en-US" sz="3599" kern="0" dirty="0">
                <a:solidFill>
                  <a:schemeClr val="accent2"/>
                </a:solidFill>
                <a:latin typeface="Metropolis Semi Bold" panose="00000700000000000000" pitchFamily="2" charset="0"/>
                <a:cs typeface="Microsoft Sans Serif" panose="020B0604020202020204" pitchFamily="34" charset="0"/>
              </a:rPr>
              <a:t>VMware Vision</a:t>
            </a:r>
          </a:p>
        </p:txBody>
      </p:sp>
      <p:grpSp>
        <p:nvGrpSpPr>
          <p:cNvPr id="17" name="Group 16">
            <a:extLst>
              <a:ext uri="{FF2B5EF4-FFF2-40B4-BE49-F238E27FC236}">
                <a16:creationId xmlns:a16="http://schemas.microsoft.com/office/drawing/2014/main" id="{12E70C55-C219-F441-A0C3-483B764704B7}"/>
              </a:ext>
            </a:extLst>
          </p:cNvPr>
          <p:cNvGrpSpPr/>
          <p:nvPr/>
        </p:nvGrpSpPr>
        <p:grpSpPr>
          <a:xfrm>
            <a:off x="753466" y="1694657"/>
            <a:ext cx="10516042" cy="1332110"/>
            <a:chOff x="753466" y="1694657"/>
            <a:chExt cx="10516042" cy="1332110"/>
          </a:xfrm>
        </p:grpSpPr>
        <p:cxnSp>
          <p:nvCxnSpPr>
            <p:cNvPr id="210" name="Straight Connector 209">
              <a:extLst>
                <a:ext uri="{FF2B5EF4-FFF2-40B4-BE49-F238E27FC236}">
                  <a16:creationId xmlns:a16="http://schemas.microsoft.com/office/drawing/2014/main" id="{EA64A877-37C3-3E4F-9B1C-2C5C20D79C72}"/>
                </a:ext>
              </a:extLst>
            </p:cNvPr>
            <p:cNvCxnSpPr>
              <a:cxnSpLocks/>
              <a:stCxn id="190" idx="4"/>
              <a:endCxn id="377" idx="3"/>
            </p:cNvCxnSpPr>
            <p:nvPr/>
          </p:nvCxnSpPr>
          <p:spPr bwMode="gray">
            <a:xfrm flipH="1">
              <a:off x="10989217" y="2247147"/>
              <a:ext cx="4046" cy="779620"/>
            </a:xfrm>
            <a:prstGeom prst="line">
              <a:avLst/>
            </a:prstGeom>
            <a:ln w="9525">
              <a:solidFill>
                <a:schemeClr val="accent1"/>
              </a:solidFill>
              <a:miter lim="800000"/>
              <a:tailEnd type="none"/>
            </a:ln>
            <a:effectLst>
              <a:glow rad="342900">
                <a:schemeClr val="accent1">
                  <a:satMod val="175000"/>
                  <a:alpha val="24000"/>
                </a:schemeClr>
              </a:glow>
            </a:effectLst>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9070E1DA-F5E1-C84B-9BE9-9EC3B547A14F}"/>
                </a:ext>
              </a:extLst>
            </p:cNvPr>
            <p:cNvGrpSpPr/>
            <p:nvPr/>
          </p:nvGrpSpPr>
          <p:grpSpPr>
            <a:xfrm>
              <a:off x="753466" y="1694657"/>
              <a:ext cx="10516042" cy="562910"/>
              <a:chOff x="753466" y="1694657"/>
              <a:chExt cx="10516042" cy="562910"/>
            </a:xfrm>
          </p:grpSpPr>
          <p:cxnSp>
            <p:nvCxnSpPr>
              <p:cNvPr id="196" name="Straight Connector 195">
                <a:extLst>
                  <a:ext uri="{FF2B5EF4-FFF2-40B4-BE49-F238E27FC236}">
                    <a16:creationId xmlns:a16="http://schemas.microsoft.com/office/drawing/2014/main" id="{89C48278-6A03-3F4D-9EA9-0BDC626BCA18}"/>
                  </a:ext>
                </a:extLst>
              </p:cNvPr>
              <p:cNvCxnSpPr>
                <a:cxnSpLocks/>
                <a:stCxn id="188" idx="4"/>
                <a:endCxn id="349" idx="0"/>
              </p:cNvCxnSpPr>
              <p:nvPr/>
            </p:nvCxnSpPr>
            <p:spPr bwMode="gray">
              <a:xfrm flipH="1">
                <a:off x="10987273" y="2247147"/>
                <a:ext cx="5990" cy="10420"/>
              </a:xfrm>
              <a:prstGeom prst="line">
                <a:avLst/>
              </a:prstGeom>
              <a:ln w="9525">
                <a:solidFill>
                  <a:schemeClr val="accent1"/>
                </a:solidFill>
                <a:miter lim="800000"/>
                <a:tailEnd type="none"/>
              </a:ln>
              <a:effectLst>
                <a:glow rad="342900">
                  <a:schemeClr val="accent1">
                    <a:satMod val="175000"/>
                    <a:alpha val="24000"/>
                  </a:schemeClr>
                </a:glow>
              </a:effectLst>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E112B293-B227-954F-8C62-82CA72A9CDBF}"/>
                  </a:ext>
                </a:extLst>
              </p:cNvPr>
              <p:cNvCxnSpPr>
                <a:cxnSpLocks/>
              </p:cNvCxnSpPr>
              <p:nvPr/>
            </p:nvCxnSpPr>
            <p:spPr bwMode="gray">
              <a:xfrm>
                <a:off x="753466" y="1985853"/>
                <a:ext cx="10218866" cy="0"/>
              </a:xfrm>
              <a:prstGeom prst="line">
                <a:avLst/>
              </a:prstGeom>
              <a:ln w="9525">
                <a:solidFill>
                  <a:schemeClr val="accent1"/>
                </a:solidFill>
                <a:miter lim="800000"/>
                <a:tailEnd type="none"/>
              </a:ln>
              <a:effectLst>
                <a:glow rad="127000">
                  <a:schemeClr val="accent1">
                    <a:satMod val="175000"/>
                    <a:alpha val="24000"/>
                  </a:schemeClr>
                </a:glow>
              </a:effectLst>
            </p:spPr>
            <p:style>
              <a:lnRef idx="1">
                <a:schemeClr val="accent1"/>
              </a:lnRef>
              <a:fillRef idx="0">
                <a:schemeClr val="accent1"/>
              </a:fillRef>
              <a:effectRef idx="0">
                <a:schemeClr val="accent1"/>
              </a:effectRef>
              <a:fontRef idx="minor">
                <a:schemeClr val="tx1"/>
              </a:fontRef>
            </p:style>
          </p:cxnSp>
          <p:grpSp>
            <p:nvGrpSpPr>
              <p:cNvPr id="187" name="Group 186">
                <a:extLst>
                  <a:ext uri="{FF2B5EF4-FFF2-40B4-BE49-F238E27FC236}">
                    <a16:creationId xmlns:a16="http://schemas.microsoft.com/office/drawing/2014/main" id="{DC8B7938-7462-E74A-BCF3-50E543D32770}"/>
                  </a:ext>
                </a:extLst>
              </p:cNvPr>
              <p:cNvGrpSpPr/>
              <p:nvPr/>
            </p:nvGrpSpPr>
            <p:grpSpPr>
              <a:xfrm>
                <a:off x="10717018" y="1694657"/>
                <a:ext cx="552490" cy="552490"/>
                <a:chOff x="10940596" y="3505200"/>
                <a:chExt cx="552634" cy="552634"/>
              </a:xfrm>
            </p:grpSpPr>
            <p:sp useBgFill="1">
              <p:nvSpPr>
                <p:cNvPr id="188" name="Oval 187">
                  <a:extLst>
                    <a:ext uri="{FF2B5EF4-FFF2-40B4-BE49-F238E27FC236}">
                      <a16:creationId xmlns:a16="http://schemas.microsoft.com/office/drawing/2014/main" id="{C00A437C-30D3-9041-8622-77E37F11089C}"/>
                    </a:ext>
                  </a:extLst>
                </p:cNvPr>
                <p:cNvSpPr/>
                <p:nvPr/>
              </p:nvSpPr>
              <p:spPr>
                <a:xfrm>
                  <a:off x="10940596" y="3505200"/>
                  <a:ext cx="552634" cy="552634"/>
                </a:xfrm>
                <a:prstGeom prst="ellipse">
                  <a:avLst/>
                </a:prstGeom>
                <a:ln w="9525">
                  <a:solidFill>
                    <a:schemeClr val="accent1"/>
                  </a:solidFill>
                  <a:miter lim="800000"/>
                  <a:tailEnd type="none"/>
                </a:ln>
                <a:effectLst>
                  <a:glow rad="190500">
                    <a:schemeClr val="accent1">
                      <a:satMod val="175000"/>
                      <a:alpha val="24000"/>
                    </a:schemeClr>
                  </a:glo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8803" tIns="98803" rIns="98803" bIns="98803" numCol="1" spcCol="0" rtlCol="0" fromWordArt="0" anchor="ctr" anchorCtr="0" forceAA="0" compatLnSpc="1">
                  <a:prstTxWarp prst="textNoShape">
                    <a:avLst/>
                  </a:prstTxWarp>
                  <a:noAutofit/>
                </a:bodyPr>
                <a:lstStyle/>
                <a:p>
                  <a:pPr defTabSz="1370915">
                    <a:defRPr/>
                  </a:pPr>
                  <a:endParaRPr lang="en-US" sz="1799">
                    <a:solidFill>
                      <a:srgbClr val="002142"/>
                    </a:solidFill>
                    <a:latin typeface="Metropolis"/>
                  </a:endParaRPr>
                </a:p>
              </p:txBody>
            </p:sp>
            <p:grpSp>
              <p:nvGrpSpPr>
                <p:cNvPr id="189" name="Group 188">
                  <a:extLst>
                    <a:ext uri="{FF2B5EF4-FFF2-40B4-BE49-F238E27FC236}">
                      <a16:creationId xmlns:a16="http://schemas.microsoft.com/office/drawing/2014/main" id="{B5341FBC-EEEB-C84A-B09F-7E43677F09D0}"/>
                    </a:ext>
                  </a:extLst>
                </p:cNvPr>
                <p:cNvGrpSpPr/>
                <p:nvPr/>
              </p:nvGrpSpPr>
              <p:grpSpPr>
                <a:xfrm>
                  <a:off x="10940596" y="3505200"/>
                  <a:ext cx="552634" cy="552634"/>
                  <a:chOff x="802189" y="2060539"/>
                  <a:chExt cx="343120" cy="343120"/>
                </a:xfrm>
                <a:effectLst/>
              </p:grpSpPr>
              <p:sp useBgFill="1">
                <p:nvSpPr>
                  <p:cNvPr id="190" name="Oval 189">
                    <a:extLst>
                      <a:ext uri="{FF2B5EF4-FFF2-40B4-BE49-F238E27FC236}">
                        <a16:creationId xmlns:a16="http://schemas.microsoft.com/office/drawing/2014/main" id="{E7F7E2D8-CA84-FF4D-98CC-CB706EDA21B6}"/>
                      </a:ext>
                    </a:extLst>
                  </p:cNvPr>
                  <p:cNvSpPr/>
                  <p:nvPr/>
                </p:nvSpPr>
                <p:spPr>
                  <a:xfrm>
                    <a:off x="802189" y="2060539"/>
                    <a:ext cx="343120" cy="343120"/>
                  </a:xfrm>
                  <a:prstGeom prst="ellipse">
                    <a:avLst/>
                  </a:prstGeom>
                  <a:ln w="12700">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8803" tIns="98803" rIns="98803" bIns="98803" numCol="1" spcCol="0" rtlCol="0" fromWordArt="0" anchor="ctr" anchorCtr="0" forceAA="0" compatLnSpc="1">
                    <a:prstTxWarp prst="textNoShape">
                      <a:avLst/>
                    </a:prstTxWarp>
                    <a:noAutofit/>
                  </a:bodyPr>
                  <a:lstStyle/>
                  <a:p>
                    <a:pPr defTabSz="1370915">
                      <a:defRPr/>
                    </a:pPr>
                    <a:endParaRPr lang="en-US" sz="1799">
                      <a:solidFill>
                        <a:srgbClr val="002142"/>
                      </a:solidFill>
                      <a:latin typeface="Metropolis"/>
                    </a:endParaRPr>
                  </a:p>
                </p:txBody>
              </p:sp>
              <p:grpSp>
                <p:nvGrpSpPr>
                  <p:cNvPr id="191" name="Group 105">
                    <a:extLst>
                      <a:ext uri="{FF2B5EF4-FFF2-40B4-BE49-F238E27FC236}">
                        <a16:creationId xmlns:a16="http://schemas.microsoft.com/office/drawing/2014/main" id="{445AA9F3-121C-7B4A-B6A7-77D25BEF9455}"/>
                      </a:ext>
                    </a:extLst>
                  </p:cNvPr>
                  <p:cNvGrpSpPr>
                    <a:grpSpLocks noChangeAspect="1"/>
                  </p:cNvGrpSpPr>
                  <p:nvPr/>
                </p:nvGrpSpPr>
                <p:grpSpPr bwMode="auto">
                  <a:xfrm>
                    <a:off x="902068" y="2121562"/>
                    <a:ext cx="145776" cy="210308"/>
                    <a:chOff x="3682" y="1934"/>
                    <a:chExt cx="314" cy="453"/>
                  </a:xfrm>
                  <a:solidFill>
                    <a:schemeClr val="accent1"/>
                  </a:solidFill>
                </p:grpSpPr>
                <p:sp>
                  <p:nvSpPr>
                    <p:cNvPr id="192" name="Freeform 106">
                      <a:extLst>
                        <a:ext uri="{FF2B5EF4-FFF2-40B4-BE49-F238E27FC236}">
                          <a16:creationId xmlns:a16="http://schemas.microsoft.com/office/drawing/2014/main" id="{51957A7B-4156-B343-A631-93EA15AB0777}"/>
                        </a:ext>
                      </a:extLst>
                    </p:cNvPr>
                    <p:cNvSpPr>
                      <a:spLocks/>
                    </p:cNvSpPr>
                    <p:nvPr/>
                  </p:nvSpPr>
                  <p:spPr bwMode="auto">
                    <a:xfrm>
                      <a:off x="3896" y="2138"/>
                      <a:ext cx="59" cy="185"/>
                    </a:xfrm>
                    <a:custGeom>
                      <a:avLst/>
                      <a:gdLst>
                        <a:gd name="T0" fmla="*/ 10 w 50"/>
                        <a:gd name="T1" fmla="*/ 0 h 158"/>
                        <a:gd name="T2" fmla="*/ 0 w 50"/>
                        <a:gd name="T3" fmla="*/ 12 h 158"/>
                        <a:gd name="T4" fmla="*/ 34 w 50"/>
                        <a:gd name="T5" fmla="*/ 79 h 158"/>
                        <a:gd name="T6" fmla="*/ 0 w 50"/>
                        <a:gd name="T7" fmla="*/ 145 h 158"/>
                        <a:gd name="T8" fmla="*/ 10 w 50"/>
                        <a:gd name="T9" fmla="*/ 158 h 158"/>
                        <a:gd name="T10" fmla="*/ 50 w 50"/>
                        <a:gd name="T11" fmla="*/ 79 h 158"/>
                        <a:gd name="T12" fmla="*/ 10 w 50"/>
                        <a:gd name="T13" fmla="*/ 0 h 158"/>
                      </a:gdLst>
                      <a:ahLst/>
                      <a:cxnLst>
                        <a:cxn ang="0">
                          <a:pos x="T0" y="T1"/>
                        </a:cxn>
                        <a:cxn ang="0">
                          <a:pos x="T2" y="T3"/>
                        </a:cxn>
                        <a:cxn ang="0">
                          <a:pos x="T4" y="T5"/>
                        </a:cxn>
                        <a:cxn ang="0">
                          <a:pos x="T6" y="T7"/>
                        </a:cxn>
                        <a:cxn ang="0">
                          <a:pos x="T8" y="T9"/>
                        </a:cxn>
                        <a:cxn ang="0">
                          <a:pos x="T10" y="T11"/>
                        </a:cxn>
                        <a:cxn ang="0">
                          <a:pos x="T12" y="T13"/>
                        </a:cxn>
                      </a:cxnLst>
                      <a:rect l="0" t="0" r="r" b="b"/>
                      <a:pathLst>
                        <a:path w="50" h="158">
                          <a:moveTo>
                            <a:pt x="10" y="0"/>
                          </a:moveTo>
                          <a:cubicBezTo>
                            <a:pt x="0" y="12"/>
                            <a:pt x="0" y="12"/>
                            <a:pt x="0" y="12"/>
                          </a:cubicBezTo>
                          <a:cubicBezTo>
                            <a:pt x="22" y="28"/>
                            <a:pt x="34" y="52"/>
                            <a:pt x="34" y="79"/>
                          </a:cubicBezTo>
                          <a:cubicBezTo>
                            <a:pt x="34" y="105"/>
                            <a:pt x="22" y="129"/>
                            <a:pt x="0" y="145"/>
                          </a:cubicBezTo>
                          <a:cubicBezTo>
                            <a:pt x="10" y="158"/>
                            <a:pt x="10" y="158"/>
                            <a:pt x="10" y="158"/>
                          </a:cubicBezTo>
                          <a:cubicBezTo>
                            <a:pt x="35" y="139"/>
                            <a:pt x="50" y="110"/>
                            <a:pt x="50" y="79"/>
                          </a:cubicBezTo>
                          <a:cubicBezTo>
                            <a:pt x="50" y="47"/>
                            <a:pt x="35" y="18"/>
                            <a:pt x="1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088" tIns="68544" rIns="137088" bIns="68544" numCol="1" anchor="t" anchorCtr="0" compatLnSpc="1">
                      <a:prstTxWarp prst="textNoShape">
                        <a:avLst/>
                      </a:prstTxWarp>
                    </a:bodyPr>
                    <a:lstStyle/>
                    <a:p>
                      <a:pPr defTabSz="1370915">
                        <a:defRPr/>
                      </a:pPr>
                      <a:endParaRPr lang="en-US" sz="4048">
                        <a:solidFill>
                          <a:srgbClr val="717074"/>
                        </a:solidFill>
                        <a:latin typeface="Metropolis"/>
                      </a:endParaRPr>
                    </a:p>
                  </p:txBody>
                </p:sp>
                <p:sp>
                  <p:nvSpPr>
                    <p:cNvPr id="193" name="Freeform 107">
                      <a:extLst>
                        <a:ext uri="{FF2B5EF4-FFF2-40B4-BE49-F238E27FC236}">
                          <a16:creationId xmlns:a16="http://schemas.microsoft.com/office/drawing/2014/main" id="{7F984D69-8DF4-A940-BBC1-68F489EB6AD2}"/>
                        </a:ext>
                      </a:extLst>
                    </p:cNvPr>
                    <p:cNvSpPr>
                      <a:spLocks/>
                    </p:cNvSpPr>
                    <p:nvPr/>
                  </p:nvSpPr>
                  <p:spPr bwMode="auto">
                    <a:xfrm>
                      <a:off x="3723" y="2143"/>
                      <a:ext cx="53" cy="175"/>
                    </a:xfrm>
                    <a:custGeom>
                      <a:avLst/>
                      <a:gdLst>
                        <a:gd name="T0" fmla="*/ 16 w 45"/>
                        <a:gd name="T1" fmla="*/ 75 h 150"/>
                        <a:gd name="T2" fmla="*/ 45 w 45"/>
                        <a:gd name="T3" fmla="*/ 12 h 150"/>
                        <a:gd name="T4" fmla="*/ 35 w 45"/>
                        <a:gd name="T5" fmla="*/ 0 h 150"/>
                        <a:gd name="T6" fmla="*/ 0 w 45"/>
                        <a:gd name="T7" fmla="*/ 75 h 150"/>
                        <a:gd name="T8" fmla="*/ 35 w 45"/>
                        <a:gd name="T9" fmla="*/ 150 h 150"/>
                        <a:gd name="T10" fmla="*/ 45 w 45"/>
                        <a:gd name="T11" fmla="*/ 137 h 150"/>
                        <a:gd name="T12" fmla="*/ 16 w 45"/>
                        <a:gd name="T13" fmla="*/ 75 h 150"/>
                      </a:gdLst>
                      <a:ahLst/>
                      <a:cxnLst>
                        <a:cxn ang="0">
                          <a:pos x="T0" y="T1"/>
                        </a:cxn>
                        <a:cxn ang="0">
                          <a:pos x="T2" y="T3"/>
                        </a:cxn>
                        <a:cxn ang="0">
                          <a:pos x="T4" y="T5"/>
                        </a:cxn>
                        <a:cxn ang="0">
                          <a:pos x="T6" y="T7"/>
                        </a:cxn>
                        <a:cxn ang="0">
                          <a:pos x="T8" y="T9"/>
                        </a:cxn>
                        <a:cxn ang="0">
                          <a:pos x="T10" y="T11"/>
                        </a:cxn>
                        <a:cxn ang="0">
                          <a:pos x="T12" y="T13"/>
                        </a:cxn>
                      </a:cxnLst>
                      <a:rect l="0" t="0" r="r" b="b"/>
                      <a:pathLst>
                        <a:path w="45" h="150">
                          <a:moveTo>
                            <a:pt x="16" y="75"/>
                          </a:moveTo>
                          <a:cubicBezTo>
                            <a:pt x="16" y="51"/>
                            <a:pt x="27" y="28"/>
                            <a:pt x="45" y="12"/>
                          </a:cubicBezTo>
                          <a:cubicBezTo>
                            <a:pt x="35" y="0"/>
                            <a:pt x="35" y="0"/>
                            <a:pt x="35" y="0"/>
                          </a:cubicBezTo>
                          <a:cubicBezTo>
                            <a:pt x="13" y="19"/>
                            <a:pt x="0" y="46"/>
                            <a:pt x="0" y="75"/>
                          </a:cubicBezTo>
                          <a:cubicBezTo>
                            <a:pt x="0" y="104"/>
                            <a:pt x="13" y="131"/>
                            <a:pt x="35" y="150"/>
                          </a:cubicBezTo>
                          <a:cubicBezTo>
                            <a:pt x="45" y="137"/>
                            <a:pt x="45" y="137"/>
                            <a:pt x="45" y="137"/>
                          </a:cubicBezTo>
                          <a:cubicBezTo>
                            <a:pt x="27" y="122"/>
                            <a:pt x="16" y="99"/>
                            <a:pt x="16" y="7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088" tIns="68544" rIns="137088" bIns="68544" numCol="1" anchor="t" anchorCtr="0" compatLnSpc="1">
                      <a:prstTxWarp prst="textNoShape">
                        <a:avLst/>
                      </a:prstTxWarp>
                    </a:bodyPr>
                    <a:lstStyle/>
                    <a:p>
                      <a:pPr defTabSz="1370915">
                        <a:defRPr/>
                      </a:pPr>
                      <a:endParaRPr lang="en-US" sz="4048">
                        <a:solidFill>
                          <a:srgbClr val="717074"/>
                        </a:solidFill>
                        <a:latin typeface="Metropolis"/>
                      </a:endParaRPr>
                    </a:p>
                  </p:txBody>
                </p:sp>
                <p:sp>
                  <p:nvSpPr>
                    <p:cNvPr id="194" name="Freeform 108">
                      <a:extLst>
                        <a:ext uri="{FF2B5EF4-FFF2-40B4-BE49-F238E27FC236}">
                          <a16:creationId xmlns:a16="http://schemas.microsoft.com/office/drawing/2014/main" id="{567BA726-7418-5848-9286-5EDA8ABB7EB5}"/>
                        </a:ext>
                      </a:extLst>
                    </p:cNvPr>
                    <p:cNvSpPr>
                      <a:spLocks/>
                    </p:cNvSpPr>
                    <p:nvPr/>
                  </p:nvSpPr>
                  <p:spPr bwMode="auto">
                    <a:xfrm>
                      <a:off x="3811" y="2172"/>
                      <a:ext cx="56" cy="117"/>
                    </a:xfrm>
                    <a:custGeom>
                      <a:avLst/>
                      <a:gdLst>
                        <a:gd name="T0" fmla="*/ 24 w 48"/>
                        <a:gd name="T1" fmla="*/ 0 h 100"/>
                        <a:gd name="T2" fmla="*/ 0 w 48"/>
                        <a:gd name="T3" fmla="*/ 24 h 100"/>
                        <a:gd name="T4" fmla="*/ 12 w 48"/>
                        <a:gd name="T5" fmla="*/ 45 h 100"/>
                        <a:gd name="T6" fmla="*/ 12 w 48"/>
                        <a:gd name="T7" fmla="*/ 87 h 100"/>
                        <a:gd name="T8" fmla="*/ 24 w 48"/>
                        <a:gd name="T9" fmla="*/ 100 h 100"/>
                        <a:gd name="T10" fmla="*/ 37 w 48"/>
                        <a:gd name="T11" fmla="*/ 87 h 100"/>
                        <a:gd name="T12" fmla="*/ 37 w 48"/>
                        <a:gd name="T13" fmla="*/ 45 h 100"/>
                        <a:gd name="T14" fmla="*/ 48 w 48"/>
                        <a:gd name="T15" fmla="*/ 24 h 100"/>
                        <a:gd name="T16" fmla="*/ 24 w 48"/>
                        <a:gd name="T1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00">
                          <a:moveTo>
                            <a:pt x="24" y="0"/>
                          </a:moveTo>
                          <a:cubicBezTo>
                            <a:pt x="11" y="0"/>
                            <a:pt x="0" y="11"/>
                            <a:pt x="0" y="24"/>
                          </a:cubicBezTo>
                          <a:cubicBezTo>
                            <a:pt x="0" y="33"/>
                            <a:pt x="5" y="41"/>
                            <a:pt x="12" y="45"/>
                          </a:cubicBezTo>
                          <a:cubicBezTo>
                            <a:pt x="12" y="87"/>
                            <a:pt x="12" y="87"/>
                            <a:pt x="12" y="87"/>
                          </a:cubicBezTo>
                          <a:cubicBezTo>
                            <a:pt x="12" y="94"/>
                            <a:pt x="17" y="100"/>
                            <a:pt x="24" y="100"/>
                          </a:cubicBezTo>
                          <a:cubicBezTo>
                            <a:pt x="31" y="100"/>
                            <a:pt x="37" y="94"/>
                            <a:pt x="37" y="87"/>
                          </a:cubicBezTo>
                          <a:cubicBezTo>
                            <a:pt x="37" y="45"/>
                            <a:pt x="37" y="45"/>
                            <a:pt x="37" y="45"/>
                          </a:cubicBezTo>
                          <a:cubicBezTo>
                            <a:pt x="44" y="41"/>
                            <a:pt x="48" y="33"/>
                            <a:pt x="48" y="24"/>
                          </a:cubicBezTo>
                          <a:cubicBezTo>
                            <a:pt x="48" y="11"/>
                            <a:pt x="38" y="0"/>
                            <a:pt x="2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088" tIns="68544" rIns="137088" bIns="68544" numCol="1" anchor="t" anchorCtr="0" compatLnSpc="1">
                      <a:prstTxWarp prst="textNoShape">
                        <a:avLst/>
                      </a:prstTxWarp>
                    </a:bodyPr>
                    <a:lstStyle/>
                    <a:p>
                      <a:pPr defTabSz="1370915">
                        <a:defRPr/>
                      </a:pPr>
                      <a:endParaRPr lang="en-US" sz="4048">
                        <a:solidFill>
                          <a:srgbClr val="717074"/>
                        </a:solidFill>
                        <a:latin typeface="Metropolis"/>
                      </a:endParaRPr>
                    </a:p>
                  </p:txBody>
                </p:sp>
                <p:sp>
                  <p:nvSpPr>
                    <p:cNvPr id="195" name="Freeform 109">
                      <a:extLst>
                        <a:ext uri="{FF2B5EF4-FFF2-40B4-BE49-F238E27FC236}">
                          <a16:creationId xmlns:a16="http://schemas.microsoft.com/office/drawing/2014/main" id="{2C64700A-EE06-F64D-AD5C-F8E943CA932F}"/>
                        </a:ext>
                      </a:extLst>
                    </p:cNvPr>
                    <p:cNvSpPr>
                      <a:spLocks noEditPoints="1"/>
                    </p:cNvSpPr>
                    <p:nvPr/>
                  </p:nvSpPr>
                  <p:spPr bwMode="auto">
                    <a:xfrm>
                      <a:off x="3682" y="1934"/>
                      <a:ext cx="314" cy="453"/>
                    </a:xfrm>
                    <a:custGeom>
                      <a:avLst/>
                      <a:gdLst>
                        <a:gd name="T0" fmla="*/ 210 w 268"/>
                        <a:gd name="T1" fmla="*/ 143 h 388"/>
                        <a:gd name="T2" fmla="*/ 210 w 268"/>
                        <a:gd name="T3" fmla="*/ 71 h 388"/>
                        <a:gd name="T4" fmla="*/ 139 w 268"/>
                        <a:gd name="T5" fmla="*/ 0 h 388"/>
                        <a:gd name="T6" fmla="*/ 127 w 268"/>
                        <a:gd name="T7" fmla="*/ 0 h 388"/>
                        <a:gd name="T8" fmla="*/ 56 w 268"/>
                        <a:gd name="T9" fmla="*/ 71 h 388"/>
                        <a:gd name="T10" fmla="*/ 56 w 268"/>
                        <a:gd name="T11" fmla="*/ 145 h 388"/>
                        <a:gd name="T12" fmla="*/ 0 w 268"/>
                        <a:gd name="T13" fmla="*/ 254 h 388"/>
                        <a:gd name="T14" fmla="*/ 134 w 268"/>
                        <a:gd name="T15" fmla="*/ 388 h 388"/>
                        <a:gd name="T16" fmla="*/ 268 w 268"/>
                        <a:gd name="T17" fmla="*/ 254 h 388"/>
                        <a:gd name="T18" fmla="*/ 210 w 268"/>
                        <a:gd name="T19" fmla="*/ 143 h 388"/>
                        <a:gd name="T20" fmla="*/ 72 w 268"/>
                        <a:gd name="T21" fmla="*/ 71 h 388"/>
                        <a:gd name="T22" fmla="*/ 127 w 268"/>
                        <a:gd name="T23" fmla="*/ 16 h 388"/>
                        <a:gd name="T24" fmla="*/ 139 w 268"/>
                        <a:gd name="T25" fmla="*/ 16 h 388"/>
                        <a:gd name="T26" fmla="*/ 194 w 268"/>
                        <a:gd name="T27" fmla="*/ 71 h 388"/>
                        <a:gd name="T28" fmla="*/ 194 w 268"/>
                        <a:gd name="T29" fmla="*/ 134 h 388"/>
                        <a:gd name="T30" fmla="*/ 178 w 268"/>
                        <a:gd name="T31" fmla="*/ 127 h 388"/>
                        <a:gd name="T32" fmla="*/ 178 w 268"/>
                        <a:gd name="T33" fmla="*/ 75 h 388"/>
                        <a:gd name="T34" fmla="*/ 133 w 268"/>
                        <a:gd name="T35" fmla="*/ 30 h 388"/>
                        <a:gd name="T36" fmla="*/ 88 w 268"/>
                        <a:gd name="T37" fmla="*/ 75 h 388"/>
                        <a:gd name="T38" fmla="*/ 88 w 268"/>
                        <a:gd name="T39" fmla="*/ 128 h 388"/>
                        <a:gd name="T40" fmla="*/ 72 w 268"/>
                        <a:gd name="T41" fmla="*/ 135 h 388"/>
                        <a:gd name="T42" fmla="*/ 72 w 268"/>
                        <a:gd name="T43" fmla="*/ 71 h 388"/>
                        <a:gd name="T44" fmla="*/ 162 w 268"/>
                        <a:gd name="T45" fmla="*/ 122 h 388"/>
                        <a:gd name="T46" fmla="*/ 134 w 268"/>
                        <a:gd name="T47" fmla="*/ 120 h 388"/>
                        <a:gd name="T48" fmla="*/ 104 w 268"/>
                        <a:gd name="T49" fmla="*/ 123 h 388"/>
                        <a:gd name="T50" fmla="*/ 104 w 268"/>
                        <a:gd name="T51" fmla="*/ 75 h 388"/>
                        <a:gd name="T52" fmla="*/ 133 w 268"/>
                        <a:gd name="T53" fmla="*/ 46 h 388"/>
                        <a:gd name="T54" fmla="*/ 162 w 268"/>
                        <a:gd name="T55" fmla="*/ 75 h 388"/>
                        <a:gd name="T56" fmla="*/ 162 w 268"/>
                        <a:gd name="T57" fmla="*/ 122 h 388"/>
                        <a:gd name="T58" fmla="*/ 134 w 268"/>
                        <a:gd name="T59" fmla="*/ 372 h 388"/>
                        <a:gd name="T60" fmla="*/ 16 w 268"/>
                        <a:gd name="T61" fmla="*/ 254 h 388"/>
                        <a:gd name="T62" fmla="*/ 134 w 268"/>
                        <a:gd name="T63" fmla="*/ 136 h 388"/>
                        <a:gd name="T64" fmla="*/ 252 w 268"/>
                        <a:gd name="T65" fmla="*/ 254 h 388"/>
                        <a:gd name="T66" fmla="*/ 134 w 268"/>
                        <a:gd name="T67" fmla="*/ 37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8" h="388">
                          <a:moveTo>
                            <a:pt x="210" y="143"/>
                          </a:moveTo>
                          <a:cubicBezTo>
                            <a:pt x="210" y="71"/>
                            <a:pt x="210" y="71"/>
                            <a:pt x="210" y="71"/>
                          </a:cubicBezTo>
                          <a:cubicBezTo>
                            <a:pt x="210" y="32"/>
                            <a:pt x="178" y="0"/>
                            <a:pt x="139" y="0"/>
                          </a:cubicBezTo>
                          <a:cubicBezTo>
                            <a:pt x="127" y="0"/>
                            <a:pt x="127" y="0"/>
                            <a:pt x="127" y="0"/>
                          </a:cubicBezTo>
                          <a:cubicBezTo>
                            <a:pt x="88" y="0"/>
                            <a:pt x="56" y="32"/>
                            <a:pt x="56" y="71"/>
                          </a:cubicBezTo>
                          <a:cubicBezTo>
                            <a:pt x="56" y="145"/>
                            <a:pt x="56" y="145"/>
                            <a:pt x="56" y="145"/>
                          </a:cubicBezTo>
                          <a:cubicBezTo>
                            <a:pt x="22" y="169"/>
                            <a:pt x="0" y="209"/>
                            <a:pt x="0" y="254"/>
                          </a:cubicBezTo>
                          <a:cubicBezTo>
                            <a:pt x="0" y="328"/>
                            <a:pt x="60" y="388"/>
                            <a:pt x="134" y="388"/>
                          </a:cubicBezTo>
                          <a:cubicBezTo>
                            <a:pt x="208" y="388"/>
                            <a:pt x="268" y="328"/>
                            <a:pt x="268" y="254"/>
                          </a:cubicBezTo>
                          <a:cubicBezTo>
                            <a:pt x="268" y="208"/>
                            <a:pt x="245" y="167"/>
                            <a:pt x="210" y="143"/>
                          </a:cubicBezTo>
                          <a:close/>
                          <a:moveTo>
                            <a:pt x="72" y="71"/>
                          </a:moveTo>
                          <a:cubicBezTo>
                            <a:pt x="72" y="41"/>
                            <a:pt x="96" y="16"/>
                            <a:pt x="127" y="16"/>
                          </a:cubicBezTo>
                          <a:cubicBezTo>
                            <a:pt x="139" y="16"/>
                            <a:pt x="139" y="16"/>
                            <a:pt x="139" y="16"/>
                          </a:cubicBezTo>
                          <a:cubicBezTo>
                            <a:pt x="169" y="16"/>
                            <a:pt x="194" y="41"/>
                            <a:pt x="194" y="71"/>
                          </a:cubicBezTo>
                          <a:cubicBezTo>
                            <a:pt x="194" y="134"/>
                            <a:pt x="194" y="134"/>
                            <a:pt x="194" y="134"/>
                          </a:cubicBezTo>
                          <a:cubicBezTo>
                            <a:pt x="189" y="131"/>
                            <a:pt x="184" y="129"/>
                            <a:pt x="178" y="127"/>
                          </a:cubicBezTo>
                          <a:cubicBezTo>
                            <a:pt x="178" y="75"/>
                            <a:pt x="178" y="75"/>
                            <a:pt x="178" y="75"/>
                          </a:cubicBezTo>
                          <a:cubicBezTo>
                            <a:pt x="178" y="51"/>
                            <a:pt x="158" y="30"/>
                            <a:pt x="133" y="30"/>
                          </a:cubicBezTo>
                          <a:cubicBezTo>
                            <a:pt x="108" y="30"/>
                            <a:pt x="88" y="51"/>
                            <a:pt x="88" y="75"/>
                          </a:cubicBezTo>
                          <a:cubicBezTo>
                            <a:pt x="88" y="128"/>
                            <a:pt x="88" y="128"/>
                            <a:pt x="88" y="128"/>
                          </a:cubicBezTo>
                          <a:cubicBezTo>
                            <a:pt x="82" y="130"/>
                            <a:pt x="77" y="132"/>
                            <a:pt x="72" y="135"/>
                          </a:cubicBezTo>
                          <a:lnTo>
                            <a:pt x="72" y="71"/>
                          </a:lnTo>
                          <a:close/>
                          <a:moveTo>
                            <a:pt x="162" y="122"/>
                          </a:moveTo>
                          <a:cubicBezTo>
                            <a:pt x="153" y="121"/>
                            <a:pt x="144" y="120"/>
                            <a:pt x="134" y="120"/>
                          </a:cubicBezTo>
                          <a:cubicBezTo>
                            <a:pt x="124" y="120"/>
                            <a:pt x="113" y="121"/>
                            <a:pt x="104" y="123"/>
                          </a:cubicBezTo>
                          <a:cubicBezTo>
                            <a:pt x="104" y="75"/>
                            <a:pt x="104" y="75"/>
                            <a:pt x="104" y="75"/>
                          </a:cubicBezTo>
                          <a:cubicBezTo>
                            <a:pt x="104" y="59"/>
                            <a:pt x="117" y="46"/>
                            <a:pt x="133" y="46"/>
                          </a:cubicBezTo>
                          <a:cubicBezTo>
                            <a:pt x="149" y="46"/>
                            <a:pt x="162" y="59"/>
                            <a:pt x="162" y="75"/>
                          </a:cubicBezTo>
                          <a:lnTo>
                            <a:pt x="162" y="122"/>
                          </a:lnTo>
                          <a:close/>
                          <a:moveTo>
                            <a:pt x="134" y="372"/>
                          </a:moveTo>
                          <a:cubicBezTo>
                            <a:pt x="69" y="372"/>
                            <a:pt x="16" y="319"/>
                            <a:pt x="16" y="254"/>
                          </a:cubicBezTo>
                          <a:cubicBezTo>
                            <a:pt x="16" y="189"/>
                            <a:pt x="69" y="136"/>
                            <a:pt x="134" y="136"/>
                          </a:cubicBezTo>
                          <a:cubicBezTo>
                            <a:pt x="199" y="136"/>
                            <a:pt x="252" y="189"/>
                            <a:pt x="252" y="254"/>
                          </a:cubicBezTo>
                          <a:cubicBezTo>
                            <a:pt x="252" y="319"/>
                            <a:pt x="199" y="372"/>
                            <a:pt x="134" y="37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088" tIns="68544" rIns="137088" bIns="68544" numCol="1" anchor="t" anchorCtr="0" compatLnSpc="1">
                      <a:prstTxWarp prst="textNoShape">
                        <a:avLst/>
                      </a:prstTxWarp>
                    </a:bodyPr>
                    <a:lstStyle/>
                    <a:p>
                      <a:pPr defTabSz="1370915">
                        <a:defRPr/>
                      </a:pPr>
                      <a:endParaRPr lang="en-US" sz="4048">
                        <a:solidFill>
                          <a:srgbClr val="717074"/>
                        </a:solidFill>
                        <a:latin typeface="Metropolis"/>
                      </a:endParaRPr>
                    </a:p>
                  </p:txBody>
                </p:sp>
              </p:grpSp>
            </p:grpSp>
          </p:grpSp>
        </p:grpSp>
      </p:grpSp>
      <p:grpSp>
        <p:nvGrpSpPr>
          <p:cNvPr id="13" name="Group 12">
            <a:extLst>
              <a:ext uri="{FF2B5EF4-FFF2-40B4-BE49-F238E27FC236}">
                <a16:creationId xmlns:a16="http://schemas.microsoft.com/office/drawing/2014/main" id="{87A33C93-1B6B-6540-87F0-C4E228AFB8A0}"/>
              </a:ext>
            </a:extLst>
          </p:cNvPr>
          <p:cNvGrpSpPr/>
          <p:nvPr/>
        </p:nvGrpSpPr>
        <p:grpSpPr>
          <a:xfrm>
            <a:off x="753466" y="1511883"/>
            <a:ext cx="10616863" cy="4614075"/>
            <a:chOff x="753466" y="1927542"/>
            <a:chExt cx="10616863" cy="4614075"/>
          </a:xfrm>
        </p:grpSpPr>
        <p:pic>
          <p:nvPicPr>
            <p:cNvPr id="340" name="Picture 339">
              <a:extLst>
                <a:ext uri="{FF2B5EF4-FFF2-40B4-BE49-F238E27FC236}">
                  <a16:creationId xmlns:a16="http://schemas.microsoft.com/office/drawing/2014/main" id="{3F4249E1-51B2-4E96-902C-ADDE50A39052}"/>
                </a:ext>
              </a:extLst>
            </p:cNvPr>
            <p:cNvPicPr>
              <a:picLocks noChangeAspect="1"/>
            </p:cNvPicPr>
            <p:nvPr/>
          </p:nvPicPr>
          <p:blipFill>
            <a:blip r:embed="rId11"/>
            <a:stretch>
              <a:fillRect/>
            </a:stretch>
          </p:blipFill>
          <p:spPr>
            <a:xfrm>
              <a:off x="2570762" y="3960703"/>
              <a:ext cx="8799567" cy="2217778"/>
            </a:xfrm>
            <a:prstGeom prst="rect">
              <a:avLst/>
            </a:prstGeom>
          </p:spPr>
        </p:pic>
        <p:cxnSp>
          <p:nvCxnSpPr>
            <p:cNvPr id="341" name="Straight Connector 340">
              <a:extLst>
                <a:ext uri="{FF2B5EF4-FFF2-40B4-BE49-F238E27FC236}">
                  <a16:creationId xmlns:a16="http://schemas.microsoft.com/office/drawing/2014/main" id="{60AFE720-ADD7-4162-88F4-FBA367A2C272}"/>
                </a:ext>
              </a:extLst>
            </p:cNvPr>
            <p:cNvCxnSpPr>
              <a:cxnSpLocks/>
              <a:endCxn id="404" idx="0"/>
            </p:cNvCxnSpPr>
            <p:nvPr/>
          </p:nvCxnSpPr>
          <p:spPr bwMode="gray">
            <a:xfrm>
              <a:off x="10987273" y="3178792"/>
              <a:ext cx="3" cy="2810335"/>
            </a:xfrm>
            <a:prstGeom prst="line">
              <a:avLst/>
            </a:prstGeom>
            <a:ln w="9525">
              <a:solidFill>
                <a:schemeClr val="accent1"/>
              </a:solidFill>
              <a:miter lim="800000"/>
              <a:tailEnd type="none"/>
            </a:ln>
            <a:effectLst>
              <a:glow rad="342900">
                <a:schemeClr val="accent1">
                  <a:satMod val="175000"/>
                  <a:alpha val="24000"/>
                </a:schemeClr>
              </a:glow>
            </a:effectLst>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8F47BFE9-3A63-46FA-A586-15F26A5F0401}"/>
                </a:ext>
              </a:extLst>
            </p:cNvPr>
            <p:cNvCxnSpPr>
              <a:cxnSpLocks/>
            </p:cNvCxnSpPr>
            <p:nvPr/>
          </p:nvCxnSpPr>
          <p:spPr bwMode="gray">
            <a:xfrm>
              <a:off x="753466" y="2949471"/>
              <a:ext cx="10229223" cy="0"/>
            </a:xfrm>
            <a:prstGeom prst="line">
              <a:avLst/>
            </a:prstGeom>
            <a:ln w="9525">
              <a:solidFill>
                <a:schemeClr val="accent1"/>
              </a:solidFill>
              <a:miter lim="800000"/>
              <a:tailEnd type="none"/>
            </a:ln>
            <a:effectLst>
              <a:glow rad="127000">
                <a:schemeClr val="accent1">
                  <a:satMod val="175000"/>
                  <a:alpha val="24000"/>
                </a:schemeClr>
              </a:glow>
            </a:effectLst>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1D096CE9-4382-4CA8-904C-988AE643EE19}"/>
                </a:ext>
              </a:extLst>
            </p:cNvPr>
            <p:cNvCxnSpPr>
              <a:cxnSpLocks/>
            </p:cNvCxnSpPr>
            <p:nvPr/>
          </p:nvCxnSpPr>
          <p:spPr bwMode="gray">
            <a:xfrm>
              <a:off x="753466" y="3935969"/>
              <a:ext cx="10229223" cy="0"/>
            </a:xfrm>
            <a:prstGeom prst="line">
              <a:avLst/>
            </a:prstGeom>
            <a:ln w="9525">
              <a:solidFill>
                <a:schemeClr val="accent1"/>
              </a:solidFill>
              <a:miter lim="800000"/>
              <a:tailEnd type="none"/>
            </a:ln>
            <a:effectLst>
              <a:glow rad="127000">
                <a:schemeClr val="accent1">
                  <a:satMod val="175000"/>
                  <a:alpha val="24000"/>
                </a:schemeClr>
              </a:glow>
            </a:effectLst>
          </p:spPr>
          <p:style>
            <a:lnRef idx="1">
              <a:schemeClr val="accent1"/>
            </a:lnRef>
            <a:fillRef idx="0">
              <a:schemeClr val="accent1"/>
            </a:fillRef>
            <a:effectRef idx="0">
              <a:schemeClr val="accent1"/>
            </a:effectRef>
            <a:fontRef idx="minor">
              <a:schemeClr val="tx1"/>
            </a:fontRef>
          </p:style>
        </p:cxnSp>
        <p:sp>
          <p:nvSpPr>
            <p:cNvPr id="344" name="TextBox 343">
              <a:extLst>
                <a:ext uri="{FF2B5EF4-FFF2-40B4-BE49-F238E27FC236}">
                  <a16:creationId xmlns:a16="http://schemas.microsoft.com/office/drawing/2014/main" id="{9B7C928D-01E3-4FA4-AF8C-25F473089B39}"/>
                </a:ext>
              </a:extLst>
            </p:cNvPr>
            <p:cNvSpPr txBox="1"/>
            <p:nvPr/>
          </p:nvSpPr>
          <p:spPr>
            <a:xfrm>
              <a:off x="1129100" y="1927542"/>
              <a:ext cx="2753097" cy="1037589"/>
            </a:xfrm>
            <a:prstGeom prst="rect">
              <a:avLst/>
            </a:prstGeom>
          </p:spPr>
          <p:txBody>
            <a:bodyPr wrap="square" lIns="0" tIns="0" rIns="0" bIns="0" rtlCol="0" anchor="ctr">
              <a:noAutofit/>
            </a:bodyPr>
            <a:lstStyle/>
            <a:p>
              <a:pPr defTabSz="914126">
                <a:spcAft>
                  <a:spcPts val="600"/>
                </a:spcAft>
                <a:defRPr/>
              </a:pPr>
              <a:r>
                <a:rPr lang="en-US" sz="1799" dirty="0">
                  <a:solidFill>
                    <a:srgbClr val="717074"/>
                  </a:solidFill>
                  <a:latin typeface="Metropolis Semi Bold" panose="00000700000000000000" pitchFamily="2" charset="0"/>
                </a:rPr>
                <a:t>Any Device</a:t>
              </a:r>
            </a:p>
          </p:txBody>
        </p:sp>
        <p:sp>
          <p:nvSpPr>
            <p:cNvPr id="345" name="TextBox 344">
              <a:extLst>
                <a:ext uri="{FF2B5EF4-FFF2-40B4-BE49-F238E27FC236}">
                  <a16:creationId xmlns:a16="http://schemas.microsoft.com/office/drawing/2014/main" id="{26B37D8D-38B1-4BA6-9F68-3FB5AF2101D9}"/>
                </a:ext>
              </a:extLst>
            </p:cNvPr>
            <p:cNvSpPr txBox="1"/>
            <p:nvPr/>
          </p:nvSpPr>
          <p:spPr>
            <a:xfrm>
              <a:off x="1129100" y="2923746"/>
              <a:ext cx="2753097" cy="1037589"/>
            </a:xfrm>
            <a:prstGeom prst="rect">
              <a:avLst/>
            </a:prstGeom>
          </p:spPr>
          <p:txBody>
            <a:bodyPr wrap="square" lIns="0" tIns="0" rIns="0" bIns="0" rtlCol="0" anchor="ctr">
              <a:noAutofit/>
            </a:bodyPr>
            <a:lstStyle/>
            <a:p>
              <a:pPr defTabSz="914126">
                <a:spcAft>
                  <a:spcPts val="600"/>
                </a:spcAft>
                <a:defRPr/>
              </a:pPr>
              <a:r>
                <a:rPr lang="en-US" sz="1799" dirty="0">
                  <a:solidFill>
                    <a:srgbClr val="717074"/>
                  </a:solidFill>
                  <a:latin typeface="Metropolis Semi Bold" panose="00000700000000000000" pitchFamily="2" charset="0"/>
                </a:rPr>
                <a:t>Any Application</a:t>
              </a:r>
            </a:p>
          </p:txBody>
        </p:sp>
        <p:sp>
          <p:nvSpPr>
            <p:cNvPr id="346" name="TextBox 345">
              <a:extLst>
                <a:ext uri="{FF2B5EF4-FFF2-40B4-BE49-F238E27FC236}">
                  <a16:creationId xmlns:a16="http://schemas.microsoft.com/office/drawing/2014/main" id="{14664D65-0895-4AFD-B2A5-E07CF7FAC4DB}"/>
                </a:ext>
              </a:extLst>
            </p:cNvPr>
            <p:cNvSpPr txBox="1"/>
            <p:nvPr/>
          </p:nvSpPr>
          <p:spPr>
            <a:xfrm>
              <a:off x="1129100" y="3858866"/>
              <a:ext cx="2753097" cy="2413089"/>
            </a:xfrm>
            <a:prstGeom prst="rect">
              <a:avLst/>
            </a:prstGeom>
          </p:spPr>
          <p:txBody>
            <a:bodyPr wrap="square" lIns="0" tIns="0" rIns="0" bIns="0" rtlCol="0" anchor="ctr">
              <a:noAutofit/>
            </a:bodyPr>
            <a:lstStyle/>
            <a:p>
              <a:pPr defTabSz="914126">
                <a:spcAft>
                  <a:spcPts val="600"/>
                </a:spcAft>
                <a:defRPr/>
              </a:pPr>
              <a:r>
                <a:rPr lang="en-US" sz="1799" dirty="0">
                  <a:solidFill>
                    <a:srgbClr val="717074"/>
                  </a:solidFill>
                  <a:latin typeface="Metropolis Semi Bold" panose="00000700000000000000" pitchFamily="2" charset="0"/>
                </a:rPr>
                <a:t>Any Cloud</a:t>
              </a:r>
            </a:p>
          </p:txBody>
        </p:sp>
        <p:grpSp>
          <p:nvGrpSpPr>
            <p:cNvPr id="348" name="Group 347">
              <a:extLst>
                <a:ext uri="{FF2B5EF4-FFF2-40B4-BE49-F238E27FC236}">
                  <a16:creationId xmlns:a16="http://schemas.microsoft.com/office/drawing/2014/main" id="{7AEC2CA3-DB09-440B-921B-DB3BEBF7FDE8}"/>
                </a:ext>
              </a:extLst>
            </p:cNvPr>
            <p:cNvGrpSpPr/>
            <p:nvPr/>
          </p:nvGrpSpPr>
          <p:grpSpPr>
            <a:xfrm>
              <a:off x="10711028" y="2673226"/>
              <a:ext cx="552490" cy="552490"/>
              <a:chOff x="10940596" y="2459049"/>
              <a:chExt cx="552634" cy="552634"/>
            </a:xfrm>
            <a:solidFill>
              <a:schemeClr val="tx1"/>
            </a:solidFill>
          </p:grpSpPr>
          <p:sp>
            <p:nvSpPr>
              <p:cNvPr id="349" name="Oval 348">
                <a:extLst>
                  <a:ext uri="{FF2B5EF4-FFF2-40B4-BE49-F238E27FC236}">
                    <a16:creationId xmlns:a16="http://schemas.microsoft.com/office/drawing/2014/main" id="{2747B203-6AC5-4C9C-81D0-427B64276A4B}"/>
                  </a:ext>
                </a:extLst>
              </p:cNvPr>
              <p:cNvSpPr/>
              <p:nvPr/>
            </p:nvSpPr>
            <p:spPr>
              <a:xfrm>
                <a:off x="10940596" y="2459049"/>
                <a:ext cx="552634" cy="552634"/>
              </a:xfrm>
              <a:prstGeom prst="ellipse">
                <a:avLst/>
              </a:prstGeom>
              <a:solidFill>
                <a:schemeClr val="bg1"/>
              </a:solidFill>
              <a:ln w="9525">
                <a:solidFill>
                  <a:schemeClr val="accent1"/>
                </a:solidFill>
                <a:miter lim="800000"/>
                <a:tailEnd type="none"/>
              </a:ln>
              <a:effectLst>
                <a:glow rad="190500">
                  <a:schemeClr val="accent1">
                    <a:satMod val="175000"/>
                    <a:alpha val="24000"/>
                  </a:schemeClr>
                </a:glo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8803" tIns="98803" rIns="98803" bIns="98803" numCol="1" spcCol="0" rtlCol="0" fromWordArt="0" anchor="ctr" anchorCtr="0" forceAA="0" compatLnSpc="1">
                <a:prstTxWarp prst="textNoShape">
                  <a:avLst/>
                </a:prstTxWarp>
                <a:noAutofit/>
              </a:bodyPr>
              <a:lstStyle/>
              <a:p>
                <a:pPr defTabSz="1370915">
                  <a:defRPr/>
                </a:pPr>
                <a:endParaRPr lang="en-US" sz="1799">
                  <a:solidFill>
                    <a:srgbClr val="002142"/>
                  </a:solidFill>
                  <a:latin typeface="Metropolis"/>
                </a:endParaRPr>
              </a:p>
            </p:txBody>
          </p:sp>
          <p:grpSp>
            <p:nvGrpSpPr>
              <p:cNvPr id="350" name="Group 349">
                <a:extLst>
                  <a:ext uri="{FF2B5EF4-FFF2-40B4-BE49-F238E27FC236}">
                    <a16:creationId xmlns:a16="http://schemas.microsoft.com/office/drawing/2014/main" id="{C31EE919-BBDC-423C-B76D-C0EDA891E866}"/>
                  </a:ext>
                </a:extLst>
              </p:cNvPr>
              <p:cNvGrpSpPr/>
              <p:nvPr/>
            </p:nvGrpSpPr>
            <p:grpSpPr>
              <a:xfrm>
                <a:off x="10940596" y="2459049"/>
                <a:ext cx="552634" cy="552634"/>
                <a:chOff x="802189" y="2060539"/>
                <a:chExt cx="343120" cy="343120"/>
              </a:xfrm>
              <a:grpFill/>
            </p:grpSpPr>
            <p:sp>
              <p:nvSpPr>
                <p:cNvPr id="351" name="Oval 350">
                  <a:extLst>
                    <a:ext uri="{FF2B5EF4-FFF2-40B4-BE49-F238E27FC236}">
                      <a16:creationId xmlns:a16="http://schemas.microsoft.com/office/drawing/2014/main" id="{EB565A86-F86F-475E-B340-811B9DB6EC23}"/>
                    </a:ext>
                  </a:extLst>
                </p:cNvPr>
                <p:cNvSpPr/>
                <p:nvPr/>
              </p:nvSpPr>
              <p:spPr>
                <a:xfrm>
                  <a:off x="802189" y="2060539"/>
                  <a:ext cx="343120" cy="343120"/>
                </a:xfrm>
                <a:prstGeom prst="ellipse">
                  <a:avLst/>
                </a:prstGeom>
                <a:noFill/>
                <a:ln w="12700">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8803" tIns="98803" rIns="98803" bIns="98803" numCol="1" spcCol="0" rtlCol="0" fromWordArt="0" anchor="ctr" anchorCtr="0" forceAA="0" compatLnSpc="1">
                  <a:prstTxWarp prst="textNoShape">
                    <a:avLst/>
                  </a:prstTxWarp>
                  <a:noAutofit/>
                </a:bodyPr>
                <a:lstStyle/>
                <a:p>
                  <a:pPr defTabSz="1370915">
                    <a:defRPr/>
                  </a:pPr>
                  <a:endParaRPr lang="en-US" sz="1799" dirty="0">
                    <a:solidFill>
                      <a:srgbClr val="002142"/>
                    </a:solidFill>
                    <a:latin typeface="Metropolis"/>
                  </a:endParaRPr>
                </a:p>
              </p:txBody>
            </p:sp>
            <p:grpSp>
              <p:nvGrpSpPr>
                <p:cNvPr id="352" name="Group 105">
                  <a:extLst>
                    <a:ext uri="{FF2B5EF4-FFF2-40B4-BE49-F238E27FC236}">
                      <a16:creationId xmlns:a16="http://schemas.microsoft.com/office/drawing/2014/main" id="{A1D05EEC-84BA-4770-B34A-4A1AC47A1800}"/>
                    </a:ext>
                  </a:extLst>
                </p:cNvPr>
                <p:cNvGrpSpPr>
                  <a:grpSpLocks noChangeAspect="1"/>
                </p:cNvGrpSpPr>
                <p:nvPr/>
              </p:nvGrpSpPr>
              <p:grpSpPr bwMode="auto">
                <a:xfrm>
                  <a:off x="902068" y="2121562"/>
                  <a:ext cx="145776" cy="210308"/>
                  <a:chOff x="3682" y="1934"/>
                  <a:chExt cx="314" cy="453"/>
                </a:xfrm>
                <a:grpFill/>
              </p:grpSpPr>
              <p:sp>
                <p:nvSpPr>
                  <p:cNvPr id="353" name="Freeform 106">
                    <a:extLst>
                      <a:ext uri="{FF2B5EF4-FFF2-40B4-BE49-F238E27FC236}">
                        <a16:creationId xmlns:a16="http://schemas.microsoft.com/office/drawing/2014/main" id="{00BC9F1F-46FE-487B-AFFA-E8B3C0016987}"/>
                      </a:ext>
                    </a:extLst>
                  </p:cNvPr>
                  <p:cNvSpPr>
                    <a:spLocks/>
                  </p:cNvSpPr>
                  <p:nvPr/>
                </p:nvSpPr>
                <p:spPr bwMode="auto">
                  <a:xfrm>
                    <a:off x="3896" y="2138"/>
                    <a:ext cx="59" cy="185"/>
                  </a:xfrm>
                  <a:custGeom>
                    <a:avLst/>
                    <a:gdLst>
                      <a:gd name="T0" fmla="*/ 10 w 50"/>
                      <a:gd name="T1" fmla="*/ 0 h 158"/>
                      <a:gd name="T2" fmla="*/ 0 w 50"/>
                      <a:gd name="T3" fmla="*/ 12 h 158"/>
                      <a:gd name="T4" fmla="*/ 34 w 50"/>
                      <a:gd name="T5" fmla="*/ 79 h 158"/>
                      <a:gd name="T6" fmla="*/ 0 w 50"/>
                      <a:gd name="T7" fmla="*/ 145 h 158"/>
                      <a:gd name="T8" fmla="*/ 10 w 50"/>
                      <a:gd name="T9" fmla="*/ 158 h 158"/>
                      <a:gd name="T10" fmla="*/ 50 w 50"/>
                      <a:gd name="T11" fmla="*/ 79 h 158"/>
                      <a:gd name="T12" fmla="*/ 10 w 50"/>
                      <a:gd name="T13" fmla="*/ 0 h 158"/>
                    </a:gdLst>
                    <a:ahLst/>
                    <a:cxnLst>
                      <a:cxn ang="0">
                        <a:pos x="T0" y="T1"/>
                      </a:cxn>
                      <a:cxn ang="0">
                        <a:pos x="T2" y="T3"/>
                      </a:cxn>
                      <a:cxn ang="0">
                        <a:pos x="T4" y="T5"/>
                      </a:cxn>
                      <a:cxn ang="0">
                        <a:pos x="T6" y="T7"/>
                      </a:cxn>
                      <a:cxn ang="0">
                        <a:pos x="T8" y="T9"/>
                      </a:cxn>
                      <a:cxn ang="0">
                        <a:pos x="T10" y="T11"/>
                      </a:cxn>
                      <a:cxn ang="0">
                        <a:pos x="T12" y="T13"/>
                      </a:cxn>
                    </a:cxnLst>
                    <a:rect l="0" t="0" r="r" b="b"/>
                    <a:pathLst>
                      <a:path w="50" h="158">
                        <a:moveTo>
                          <a:pt x="10" y="0"/>
                        </a:moveTo>
                        <a:cubicBezTo>
                          <a:pt x="0" y="12"/>
                          <a:pt x="0" y="12"/>
                          <a:pt x="0" y="12"/>
                        </a:cubicBezTo>
                        <a:cubicBezTo>
                          <a:pt x="22" y="28"/>
                          <a:pt x="34" y="52"/>
                          <a:pt x="34" y="79"/>
                        </a:cubicBezTo>
                        <a:cubicBezTo>
                          <a:pt x="34" y="105"/>
                          <a:pt x="22" y="129"/>
                          <a:pt x="0" y="145"/>
                        </a:cubicBezTo>
                        <a:cubicBezTo>
                          <a:pt x="10" y="158"/>
                          <a:pt x="10" y="158"/>
                          <a:pt x="10" y="158"/>
                        </a:cubicBezTo>
                        <a:cubicBezTo>
                          <a:pt x="35" y="139"/>
                          <a:pt x="50" y="110"/>
                          <a:pt x="50" y="79"/>
                        </a:cubicBezTo>
                        <a:cubicBezTo>
                          <a:pt x="50" y="47"/>
                          <a:pt x="35" y="18"/>
                          <a:pt x="1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088" tIns="68544" rIns="137088" bIns="68544" numCol="1" anchor="t" anchorCtr="0" compatLnSpc="1">
                    <a:prstTxWarp prst="textNoShape">
                      <a:avLst/>
                    </a:prstTxWarp>
                  </a:bodyPr>
                  <a:lstStyle/>
                  <a:p>
                    <a:pPr defTabSz="1370915">
                      <a:defRPr/>
                    </a:pPr>
                    <a:endParaRPr lang="en-US" sz="4048">
                      <a:solidFill>
                        <a:srgbClr val="717074"/>
                      </a:solidFill>
                      <a:latin typeface="Metropolis"/>
                    </a:endParaRPr>
                  </a:p>
                </p:txBody>
              </p:sp>
              <p:sp>
                <p:nvSpPr>
                  <p:cNvPr id="354" name="Freeform 107">
                    <a:extLst>
                      <a:ext uri="{FF2B5EF4-FFF2-40B4-BE49-F238E27FC236}">
                        <a16:creationId xmlns:a16="http://schemas.microsoft.com/office/drawing/2014/main" id="{460FC31F-6554-4387-8F06-F30158F727CF}"/>
                      </a:ext>
                    </a:extLst>
                  </p:cNvPr>
                  <p:cNvSpPr>
                    <a:spLocks/>
                  </p:cNvSpPr>
                  <p:nvPr/>
                </p:nvSpPr>
                <p:spPr bwMode="auto">
                  <a:xfrm>
                    <a:off x="3723" y="2143"/>
                    <a:ext cx="53" cy="175"/>
                  </a:xfrm>
                  <a:custGeom>
                    <a:avLst/>
                    <a:gdLst>
                      <a:gd name="T0" fmla="*/ 16 w 45"/>
                      <a:gd name="T1" fmla="*/ 75 h 150"/>
                      <a:gd name="T2" fmla="*/ 45 w 45"/>
                      <a:gd name="T3" fmla="*/ 12 h 150"/>
                      <a:gd name="T4" fmla="*/ 35 w 45"/>
                      <a:gd name="T5" fmla="*/ 0 h 150"/>
                      <a:gd name="T6" fmla="*/ 0 w 45"/>
                      <a:gd name="T7" fmla="*/ 75 h 150"/>
                      <a:gd name="T8" fmla="*/ 35 w 45"/>
                      <a:gd name="T9" fmla="*/ 150 h 150"/>
                      <a:gd name="T10" fmla="*/ 45 w 45"/>
                      <a:gd name="T11" fmla="*/ 137 h 150"/>
                      <a:gd name="T12" fmla="*/ 16 w 45"/>
                      <a:gd name="T13" fmla="*/ 75 h 150"/>
                    </a:gdLst>
                    <a:ahLst/>
                    <a:cxnLst>
                      <a:cxn ang="0">
                        <a:pos x="T0" y="T1"/>
                      </a:cxn>
                      <a:cxn ang="0">
                        <a:pos x="T2" y="T3"/>
                      </a:cxn>
                      <a:cxn ang="0">
                        <a:pos x="T4" y="T5"/>
                      </a:cxn>
                      <a:cxn ang="0">
                        <a:pos x="T6" y="T7"/>
                      </a:cxn>
                      <a:cxn ang="0">
                        <a:pos x="T8" y="T9"/>
                      </a:cxn>
                      <a:cxn ang="0">
                        <a:pos x="T10" y="T11"/>
                      </a:cxn>
                      <a:cxn ang="0">
                        <a:pos x="T12" y="T13"/>
                      </a:cxn>
                    </a:cxnLst>
                    <a:rect l="0" t="0" r="r" b="b"/>
                    <a:pathLst>
                      <a:path w="45" h="150">
                        <a:moveTo>
                          <a:pt x="16" y="75"/>
                        </a:moveTo>
                        <a:cubicBezTo>
                          <a:pt x="16" y="51"/>
                          <a:pt x="27" y="28"/>
                          <a:pt x="45" y="12"/>
                        </a:cubicBezTo>
                        <a:cubicBezTo>
                          <a:pt x="35" y="0"/>
                          <a:pt x="35" y="0"/>
                          <a:pt x="35" y="0"/>
                        </a:cubicBezTo>
                        <a:cubicBezTo>
                          <a:pt x="13" y="19"/>
                          <a:pt x="0" y="46"/>
                          <a:pt x="0" y="75"/>
                        </a:cubicBezTo>
                        <a:cubicBezTo>
                          <a:pt x="0" y="104"/>
                          <a:pt x="13" y="131"/>
                          <a:pt x="35" y="150"/>
                        </a:cubicBezTo>
                        <a:cubicBezTo>
                          <a:pt x="45" y="137"/>
                          <a:pt x="45" y="137"/>
                          <a:pt x="45" y="137"/>
                        </a:cubicBezTo>
                        <a:cubicBezTo>
                          <a:pt x="27" y="122"/>
                          <a:pt x="16" y="99"/>
                          <a:pt x="16" y="7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088" tIns="68544" rIns="137088" bIns="68544" numCol="1" anchor="t" anchorCtr="0" compatLnSpc="1">
                    <a:prstTxWarp prst="textNoShape">
                      <a:avLst/>
                    </a:prstTxWarp>
                  </a:bodyPr>
                  <a:lstStyle/>
                  <a:p>
                    <a:pPr defTabSz="1370915">
                      <a:defRPr/>
                    </a:pPr>
                    <a:endParaRPr lang="en-US" sz="4048">
                      <a:solidFill>
                        <a:srgbClr val="717074"/>
                      </a:solidFill>
                      <a:latin typeface="Metropolis"/>
                    </a:endParaRPr>
                  </a:p>
                </p:txBody>
              </p:sp>
              <p:sp>
                <p:nvSpPr>
                  <p:cNvPr id="355" name="Freeform 108">
                    <a:extLst>
                      <a:ext uri="{FF2B5EF4-FFF2-40B4-BE49-F238E27FC236}">
                        <a16:creationId xmlns:a16="http://schemas.microsoft.com/office/drawing/2014/main" id="{B41F8183-C890-494D-81AD-C77D0CB4F18B}"/>
                      </a:ext>
                    </a:extLst>
                  </p:cNvPr>
                  <p:cNvSpPr>
                    <a:spLocks/>
                  </p:cNvSpPr>
                  <p:nvPr/>
                </p:nvSpPr>
                <p:spPr bwMode="auto">
                  <a:xfrm>
                    <a:off x="3811" y="2172"/>
                    <a:ext cx="56" cy="117"/>
                  </a:xfrm>
                  <a:custGeom>
                    <a:avLst/>
                    <a:gdLst>
                      <a:gd name="T0" fmla="*/ 24 w 48"/>
                      <a:gd name="T1" fmla="*/ 0 h 100"/>
                      <a:gd name="T2" fmla="*/ 0 w 48"/>
                      <a:gd name="T3" fmla="*/ 24 h 100"/>
                      <a:gd name="T4" fmla="*/ 12 w 48"/>
                      <a:gd name="T5" fmla="*/ 45 h 100"/>
                      <a:gd name="T6" fmla="*/ 12 w 48"/>
                      <a:gd name="T7" fmla="*/ 87 h 100"/>
                      <a:gd name="T8" fmla="*/ 24 w 48"/>
                      <a:gd name="T9" fmla="*/ 100 h 100"/>
                      <a:gd name="T10" fmla="*/ 37 w 48"/>
                      <a:gd name="T11" fmla="*/ 87 h 100"/>
                      <a:gd name="T12" fmla="*/ 37 w 48"/>
                      <a:gd name="T13" fmla="*/ 45 h 100"/>
                      <a:gd name="T14" fmla="*/ 48 w 48"/>
                      <a:gd name="T15" fmla="*/ 24 h 100"/>
                      <a:gd name="T16" fmla="*/ 24 w 48"/>
                      <a:gd name="T1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00">
                        <a:moveTo>
                          <a:pt x="24" y="0"/>
                        </a:moveTo>
                        <a:cubicBezTo>
                          <a:pt x="11" y="0"/>
                          <a:pt x="0" y="11"/>
                          <a:pt x="0" y="24"/>
                        </a:cubicBezTo>
                        <a:cubicBezTo>
                          <a:pt x="0" y="33"/>
                          <a:pt x="5" y="41"/>
                          <a:pt x="12" y="45"/>
                        </a:cubicBezTo>
                        <a:cubicBezTo>
                          <a:pt x="12" y="87"/>
                          <a:pt x="12" y="87"/>
                          <a:pt x="12" y="87"/>
                        </a:cubicBezTo>
                        <a:cubicBezTo>
                          <a:pt x="12" y="94"/>
                          <a:pt x="17" y="100"/>
                          <a:pt x="24" y="100"/>
                        </a:cubicBezTo>
                        <a:cubicBezTo>
                          <a:pt x="31" y="100"/>
                          <a:pt x="37" y="94"/>
                          <a:pt x="37" y="87"/>
                        </a:cubicBezTo>
                        <a:cubicBezTo>
                          <a:pt x="37" y="45"/>
                          <a:pt x="37" y="45"/>
                          <a:pt x="37" y="45"/>
                        </a:cubicBezTo>
                        <a:cubicBezTo>
                          <a:pt x="44" y="41"/>
                          <a:pt x="48" y="33"/>
                          <a:pt x="48" y="24"/>
                        </a:cubicBezTo>
                        <a:cubicBezTo>
                          <a:pt x="48" y="11"/>
                          <a:pt x="38" y="0"/>
                          <a:pt x="24" y="0"/>
                        </a:cubicBezTo>
                        <a:close/>
                      </a:path>
                    </a:pathLst>
                  </a:custGeom>
                  <a:solidFill>
                    <a:schemeClr val="accent1"/>
                  </a:solidFill>
                  <a:ln w="9525">
                    <a:noFill/>
                    <a:round/>
                    <a:headEnd/>
                    <a:tailEnd/>
                  </a:ln>
                </p:spPr>
                <p:txBody>
                  <a:bodyPr vert="horz" wrap="square" lIns="137088" tIns="68544" rIns="137088" bIns="68544" numCol="1" anchor="t" anchorCtr="0" compatLnSpc="1">
                    <a:prstTxWarp prst="textNoShape">
                      <a:avLst/>
                    </a:prstTxWarp>
                  </a:bodyPr>
                  <a:lstStyle/>
                  <a:p>
                    <a:pPr defTabSz="1370915">
                      <a:defRPr/>
                    </a:pPr>
                    <a:endParaRPr lang="en-US" sz="4048">
                      <a:solidFill>
                        <a:srgbClr val="717074"/>
                      </a:solidFill>
                      <a:latin typeface="Metropolis"/>
                    </a:endParaRPr>
                  </a:p>
                </p:txBody>
              </p:sp>
              <p:sp>
                <p:nvSpPr>
                  <p:cNvPr id="356" name="Freeform 109">
                    <a:extLst>
                      <a:ext uri="{FF2B5EF4-FFF2-40B4-BE49-F238E27FC236}">
                        <a16:creationId xmlns:a16="http://schemas.microsoft.com/office/drawing/2014/main" id="{E817D7CB-1A23-4FCF-816A-9D68B3D90EB6}"/>
                      </a:ext>
                    </a:extLst>
                  </p:cNvPr>
                  <p:cNvSpPr>
                    <a:spLocks noEditPoints="1"/>
                  </p:cNvSpPr>
                  <p:nvPr/>
                </p:nvSpPr>
                <p:spPr bwMode="auto">
                  <a:xfrm>
                    <a:off x="3682" y="1934"/>
                    <a:ext cx="314" cy="453"/>
                  </a:xfrm>
                  <a:custGeom>
                    <a:avLst/>
                    <a:gdLst>
                      <a:gd name="T0" fmla="*/ 210 w 268"/>
                      <a:gd name="T1" fmla="*/ 143 h 388"/>
                      <a:gd name="T2" fmla="*/ 210 w 268"/>
                      <a:gd name="T3" fmla="*/ 71 h 388"/>
                      <a:gd name="T4" fmla="*/ 139 w 268"/>
                      <a:gd name="T5" fmla="*/ 0 h 388"/>
                      <a:gd name="T6" fmla="*/ 127 w 268"/>
                      <a:gd name="T7" fmla="*/ 0 h 388"/>
                      <a:gd name="T8" fmla="*/ 56 w 268"/>
                      <a:gd name="T9" fmla="*/ 71 h 388"/>
                      <a:gd name="T10" fmla="*/ 56 w 268"/>
                      <a:gd name="T11" fmla="*/ 145 h 388"/>
                      <a:gd name="T12" fmla="*/ 0 w 268"/>
                      <a:gd name="T13" fmla="*/ 254 h 388"/>
                      <a:gd name="T14" fmla="*/ 134 w 268"/>
                      <a:gd name="T15" fmla="*/ 388 h 388"/>
                      <a:gd name="T16" fmla="*/ 268 w 268"/>
                      <a:gd name="T17" fmla="*/ 254 h 388"/>
                      <a:gd name="T18" fmla="*/ 210 w 268"/>
                      <a:gd name="T19" fmla="*/ 143 h 388"/>
                      <a:gd name="T20" fmla="*/ 72 w 268"/>
                      <a:gd name="T21" fmla="*/ 71 h 388"/>
                      <a:gd name="T22" fmla="*/ 127 w 268"/>
                      <a:gd name="T23" fmla="*/ 16 h 388"/>
                      <a:gd name="T24" fmla="*/ 139 w 268"/>
                      <a:gd name="T25" fmla="*/ 16 h 388"/>
                      <a:gd name="T26" fmla="*/ 194 w 268"/>
                      <a:gd name="T27" fmla="*/ 71 h 388"/>
                      <a:gd name="T28" fmla="*/ 194 w 268"/>
                      <a:gd name="T29" fmla="*/ 134 h 388"/>
                      <a:gd name="T30" fmla="*/ 178 w 268"/>
                      <a:gd name="T31" fmla="*/ 127 h 388"/>
                      <a:gd name="T32" fmla="*/ 178 w 268"/>
                      <a:gd name="T33" fmla="*/ 75 h 388"/>
                      <a:gd name="T34" fmla="*/ 133 w 268"/>
                      <a:gd name="T35" fmla="*/ 30 h 388"/>
                      <a:gd name="T36" fmla="*/ 88 w 268"/>
                      <a:gd name="T37" fmla="*/ 75 h 388"/>
                      <a:gd name="T38" fmla="*/ 88 w 268"/>
                      <a:gd name="T39" fmla="*/ 128 h 388"/>
                      <a:gd name="T40" fmla="*/ 72 w 268"/>
                      <a:gd name="T41" fmla="*/ 135 h 388"/>
                      <a:gd name="T42" fmla="*/ 72 w 268"/>
                      <a:gd name="T43" fmla="*/ 71 h 388"/>
                      <a:gd name="T44" fmla="*/ 162 w 268"/>
                      <a:gd name="T45" fmla="*/ 122 h 388"/>
                      <a:gd name="T46" fmla="*/ 134 w 268"/>
                      <a:gd name="T47" fmla="*/ 120 h 388"/>
                      <a:gd name="T48" fmla="*/ 104 w 268"/>
                      <a:gd name="T49" fmla="*/ 123 h 388"/>
                      <a:gd name="T50" fmla="*/ 104 w 268"/>
                      <a:gd name="T51" fmla="*/ 75 h 388"/>
                      <a:gd name="T52" fmla="*/ 133 w 268"/>
                      <a:gd name="T53" fmla="*/ 46 h 388"/>
                      <a:gd name="T54" fmla="*/ 162 w 268"/>
                      <a:gd name="T55" fmla="*/ 75 h 388"/>
                      <a:gd name="T56" fmla="*/ 162 w 268"/>
                      <a:gd name="T57" fmla="*/ 122 h 388"/>
                      <a:gd name="T58" fmla="*/ 134 w 268"/>
                      <a:gd name="T59" fmla="*/ 372 h 388"/>
                      <a:gd name="T60" fmla="*/ 16 w 268"/>
                      <a:gd name="T61" fmla="*/ 254 h 388"/>
                      <a:gd name="T62" fmla="*/ 134 w 268"/>
                      <a:gd name="T63" fmla="*/ 136 h 388"/>
                      <a:gd name="T64" fmla="*/ 252 w 268"/>
                      <a:gd name="T65" fmla="*/ 254 h 388"/>
                      <a:gd name="T66" fmla="*/ 134 w 268"/>
                      <a:gd name="T67" fmla="*/ 37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8" h="388">
                        <a:moveTo>
                          <a:pt x="210" y="143"/>
                        </a:moveTo>
                        <a:cubicBezTo>
                          <a:pt x="210" y="71"/>
                          <a:pt x="210" y="71"/>
                          <a:pt x="210" y="71"/>
                        </a:cubicBezTo>
                        <a:cubicBezTo>
                          <a:pt x="210" y="32"/>
                          <a:pt x="178" y="0"/>
                          <a:pt x="139" y="0"/>
                        </a:cubicBezTo>
                        <a:cubicBezTo>
                          <a:pt x="127" y="0"/>
                          <a:pt x="127" y="0"/>
                          <a:pt x="127" y="0"/>
                        </a:cubicBezTo>
                        <a:cubicBezTo>
                          <a:pt x="88" y="0"/>
                          <a:pt x="56" y="32"/>
                          <a:pt x="56" y="71"/>
                        </a:cubicBezTo>
                        <a:cubicBezTo>
                          <a:pt x="56" y="145"/>
                          <a:pt x="56" y="145"/>
                          <a:pt x="56" y="145"/>
                        </a:cubicBezTo>
                        <a:cubicBezTo>
                          <a:pt x="22" y="169"/>
                          <a:pt x="0" y="209"/>
                          <a:pt x="0" y="254"/>
                        </a:cubicBezTo>
                        <a:cubicBezTo>
                          <a:pt x="0" y="328"/>
                          <a:pt x="60" y="388"/>
                          <a:pt x="134" y="388"/>
                        </a:cubicBezTo>
                        <a:cubicBezTo>
                          <a:pt x="208" y="388"/>
                          <a:pt x="268" y="328"/>
                          <a:pt x="268" y="254"/>
                        </a:cubicBezTo>
                        <a:cubicBezTo>
                          <a:pt x="268" y="208"/>
                          <a:pt x="245" y="167"/>
                          <a:pt x="210" y="143"/>
                        </a:cubicBezTo>
                        <a:close/>
                        <a:moveTo>
                          <a:pt x="72" y="71"/>
                        </a:moveTo>
                        <a:cubicBezTo>
                          <a:pt x="72" y="41"/>
                          <a:pt x="96" y="16"/>
                          <a:pt x="127" y="16"/>
                        </a:cubicBezTo>
                        <a:cubicBezTo>
                          <a:pt x="139" y="16"/>
                          <a:pt x="139" y="16"/>
                          <a:pt x="139" y="16"/>
                        </a:cubicBezTo>
                        <a:cubicBezTo>
                          <a:pt x="169" y="16"/>
                          <a:pt x="194" y="41"/>
                          <a:pt x="194" y="71"/>
                        </a:cubicBezTo>
                        <a:cubicBezTo>
                          <a:pt x="194" y="134"/>
                          <a:pt x="194" y="134"/>
                          <a:pt x="194" y="134"/>
                        </a:cubicBezTo>
                        <a:cubicBezTo>
                          <a:pt x="189" y="131"/>
                          <a:pt x="184" y="129"/>
                          <a:pt x="178" y="127"/>
                        </a:cubicBezTo>
                        <a:cubicBezTo>
                          <a:pt x="178" y="75"/>
                          <a:pt x="178" y="75"/>
                          <a:pt x="178" y="75"/>
                        </a:cubicBezTo>
                        <a:cubicBezTo>
                          <a:pt x="178" y="51"/>
                          <a:pt x="158" y="30"/>
                          <a:pt x="133" y="30"/>
                        </a:cubicBezTo>
                        <a:cubicBezTo>
                          <a:pt x="108" y="30"/>
                          <a:pt x="88" y="51"/>
                          <a:pt x="88" y="75"/>
                        </a:cubicBezTo>
                        <a:cubicBezTo>
                          <a:pt x="88" y="128"/>
                          <a:pt x="88" y="128"/>
                          <a:pt x="88" y="128"/>
                        </a:cubicBezTo>
                        <a:cubicBezTo>
                          <a:pt x="82" y="130"/>
                          <a:pt x="77" y="132"/>
                          <a:pt x="72" y="135"/>
                        </a:cubicBezTo>
                        <a:lnTo>
                          <a:pt x="72" y="71"/>
                        </a:lnTo>
                        <a:close/>
                        <a:moveTo>
                          <a:pt x="162" y="122"/>
                        </a:moveTo>
                        <a:cubicBezTo>
                          <a:pt x="153" y="121"/>
                          <a:pt x="144" y="120"/>
                          <a:pt x="134" y="120"/>
                        </a:cubicBezTo>
                        <a:cubicBezTo>
                          <a:pt x="124" y="120"/>
                          <a:pt x="113" y="121"/>
                          <a:pt x="104" y="123"/>
                        </a:cubicBezTo>
                        <a:cubicBezTo>
                          <a:pt x="104" y="75"/>
                          <a:pt x="104" y="75"/>
                          <a:pt x="104" y="75"/>
                        </a:cubicBezTo>
                        <a:cubicBezTo>
                          <a:pt x="104" y="59"/>
                          <a:pt x="117" y="46"/>
                          <a:pt x="133" y="46"/>
                        </a:cubicBezTo>
                        <a:cubicBezTo>
                          <a:pt x="149" y="46"/>
                          <a:pt x="162" y="59"/>
                          <a:pt x="162" y="75"/>
                        </a:cubicBezTo>
                        <a:lnTo>
                          <a:pt x="162" y="122"/>
                        </a:lnTo>
                        <a:close/>
                        <a:moveTo>
                          <a:pt x="134" y="372"/>
                        </a:moveTo>
                        <a:cubicBezTo>
                          <a:pt x="69" y="372"/>
                          <a:pt x="16" y="319"/>
                          <a:pt x="16" y="254"/>
                        </a:cubicBezTo>
                        <a:cubicBezTo>
                          <a:pt x="16" y="189"/>
                          <a:pt x="69" y="136"/>
                          <a:pt x="134" y="136"/>
                        </a:cubicBezTo>
                        <a:cubicBezTo>
                          <a:pt x="199" y="136"/>
                          <a:pt x="252" y="189"/>
                          <a:pt x="252" y="254"/>
                        </a:cubicBezTo>
                        <a:cubicBezTo>
                          <a:pt x="252" y="319"/>
                          <a:pt x="199" y="372"/>
                          <a:pt x="134" y="37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088" tIns="68544" rIns="137088" bIns="68544" numCol="1" anchor="t" anchorCtr="0" compatLnSpc="1">
                    <a:prstTxWarp prst="textNoShape">
                      <a:avLst/>
                    </a:prstTxWarp>
                  </a:bodyPr>
                  <a:lstStyle/>
                  <a:p>
                    <a:pPr defTabSz="1370915">
                      <a:defRPr/>
                    </a:pPr>
                    <a:endParaRPr lang="en-US" sz="4048">
                      <a:solidFill>
                        <a:srgbClr val="717074"/>
                      </a:solidFill>
                      <a:latin typeface="Metropolis"/>
                    </a:endParaRPr>
                  </a:p>
                </p:txBody>
              </p:sp>
            </p:grpSp>
          </p:grpSp>
        </p:grpSp>
        <p:sp>
          <p:nvSpPr>
            <p:cNvPr id="357" name="TextBox 356">
              <a:extLst>
                <a:ext uri="{FF2B5EF4-FFF2-40B4-BE49-F238E27FC236}">
                  <a16:creationId xmlns:a16="http://schemas.microsoft.com/office/drawing/2014/main" id="{C8C17B81-8498-48D5-B483-499EDAA91368}"/>
                </a:ext>
              </a:extLst>
            </p:cNvPr>
            <p:cNvSpPr txBox="1"/>
            <p:nvPr/>
          </p:nvSpPr>
          <p:spPr>
            <a:xfrm>
              <a:off x="4356751" y="2944042"/>
              <a:ext cx="1665735" cy="991229"/>
            </a:xfrm>
            <a:prstGeom prst="rect">
              <a:avLst/>
            </a:prstGeom>
          </p:spPr>
          <p:txBody>
            <a:bodyPr wrap="square" lIns="152360" tIns="0" rIns="0" bIns="0" rtlCol="0" anchor="ctr">
              <a:noAutofit/>
            </a:bodyPr>
            <a:lstStyle/>
            <a:p>
              <a:pPr defTabSz="914126">
                <a:spcAft>
                  <a:spcPts val="600"/>
                </a:spcAft>
                <a:defRPr/>
              </a:pPr>
              <a:r>
                <a:rPr lang="en-US" sz="1600" dirty="0">
                  <a:solidFill>
                    <a:schemeClr val="accent4"/>
                  </a:solidFill>
                  <a:latin typeface="Metropolis Light" panose="00000400000000000000" pitchFamily="50" charset="0"/>
                </a:rPr>
                <a:t>Traditional</a:t>
              </a:r>
            </a:p>
          </p:txBody>
        </p:sp>
        <p:sp>
          <p:nvSpPr>
            <p:cNvPr id="358" name="TextBox 357">
              <a:extLst>
                <a:ext uri="{FF2B5EF4-FFF2-40B4-BE49-F238E27FC236}">
                  <a16:creationId xmlns:a16="http://schemas.microsoft.com/office/drawing/2014/main" id="{810FB527-49B6-4C3C-886A-97601BE1FCBB}"/>
                </a:ext>
              </a:extLst>
            </p:cNvPr>
            <p:cNvSpPr txBox="1"/>
            <p:nvPr/>
          </p:nvSpPr>
          <p:spPr>
            <a:xfrm>
              <a:off x="6863200" y="2956456"/>
              <a:ext cx="1665735" cy="978815"/>
            </a:xfrm>
            <a:prstGeom prst="rect">
              <a:avLst/>
            </a:prstGeom>
          </p:spPr>
          <p:txBody>
            <a:bodyPr wrap="square" lIns="152360" tIns="0" rIns="0" bIns="0" rtlCol="0" anchor="ctr">
              <a:noAutofit/>
            </a:bodyPr>
            <a:lstStyle/>
            <a:p>
              <a:pPr defTabSz="914126">
                <a:spcAft>
                  <a:spcPts val="600"/>
                </a:spcAft>
                <a:defRPr/>
              </a:pPr>
              <a:r>
                <a:rPr lang="en-US" sz="1600" dirty="0">
                  <a:solidFill>
                    <a:schemeClr val="accent4"/>
                  </a:solidFill>
                  <a:latin typeface="Metropolis Light" panose="00000400000000000000" pitchFamily="50" charset="0"/>
                </a:rPr>
                <a:t>Cloud Native</a:t>
              </a:r>
            </a:p>
          </p:txBody>
        </p:sp>
        <p:sp>
          <p:nvSpPr>
            <p:cNvPr id="359" name="Freeform: Shape 358">
              <a:extLst>
                <a:ext uri="{FF2B5EF4-FFF2-40B4-BE49-F238E27FC236}">
                  <a16:creationId xmlns:a16="http://schemas.microsoft.com/office/drawing/2014/main" id="{4F3C394D-4A25-4DD3-9F80-9F8795553389}"/>
                </a:ext>
              </a:extLst>
            </p:cNvPr>
            <p:cNvSpPr/>
            <p:nvPr/>
          </p:nvSpPr>
          <p:spPr>
            <a:xfrm>
              <a:off x="5749811" y="3955743"/>
              <a:ext cx="1254034" cy="840616"/>
            </a:xfrm>
            <a:custGeom>
              <a:avLst/>
              <a:gdLst>
                <a:gd name="connsiteX0" fmla="*/ 839763 w 1335951"/>
                <a:gd name="connsiteY0" fmla="*/ 0 h 895536"/>
                <a:gd name="connsiteX1" fmla="*/ 1143873 w 1335951"/>
                <a:gd name="connsiteY1" fmla="*/ 240294 h 895536"/>
                <a:gd name="connsiteX2" fmla="*/ 1146632 w 1335951"/>
                <a:gd name="connsiteY2" fmla="*/ 266834 h 895536"/>
                <a:gd name="connsiteX3" fmla="*/ 1169102 w 1335951"/>
                <a:gd name="connsiteY3" fmla="*/ 274139 h 895536"/>
                <a:gd name="connsiteX4" fmla="*/ 1335951 w 1335951"/>
                <a:gd name="connsiteY4" fmla="*/ 537756 h 895536"/>
                <a:gd name="connsiteX5" fmla="*/ 1062766 w 1335951"/>
                <a:gd name="connsiteY5" fmla="*/ 823856 h 895536"/>
                <a:gd name="connsiteX6" fmla="*/ 1025609 w 1335951"/>
                <a:gd name="connsiteY6" fmla="*/ 819444 h 895536"/>
                <a:gd name="connsiteX7" fmla="*/ 987668 w 1335951"/>
                <a:gd name="connsiteY7" fmla="*/ 849352 h 895536"/>
                <a:gd name="connsiteX8" fmla="*/ 829412 w 1335951"/>
                <a:gd name="connsiteY8" fmla="*/ 895536 h 895536"/>
                <a:gd name="connsiteX9" fmla="*/ 719237 w 1335951"/>
                <a:gd name="connsiteY9" fmla="*/ 874285 h 895536"/>
                <a:gd name="connsiteX10" fmla="*/ 676301 w 1335951"/>
                <a:gd name="connsiteY10" fmla="*/ 852020 h 895536"/>
                <a:gd name="connsiteX11" fmla="*/ 630889 w 1335951"/>
                <a:gd name="connsiteY11" fmla="*/ 876911 h 895536"/>
                <a:gd name="connsiteX12" fmla="*/ 533567 w 1335951"/>
                <a:gd name="connsiteY12" fmla="*/ 893320 h 895536"/>
                <a:gd name="connsiteX13" fmla="*/ 375311 w 1335951"/>
                <a:gd name="connsiteY13" fmla="*/ 847136 h 895536"/>
                <a:gd name="connsiteX14" fmla="*/ 359242 w 1335951"/>
                <a:gd name="connsiteY14" fmla="*/ 834469 h 895536"/>
                <a:gd name="connsiteX15" fmla="*/ 353789 w 1335951"/>
                <a:gd name="connsiteY15" fmla="*/ 836519 h 895536"/>
                <a:gd name="connsiteX16" fmla="*/ 283050 w 1335951"/>
                <a:gd name="connsiteY16" fmla="*/ 845032 h 895536"/>
                <a:gd name="connsiteX17" fmla="*/ 0 w 1335951"/>
                <a:gd name="connsiteY17" fmla="*/ 574605 h 895536"/>
                <a:gd name="connsiteX18" fmla="*/ 226006 w 1335951"/>
                <a:gd name="connsiteY18" fmla="*/ 309672 h 895536"/>
                <a:gd name="connsiteX19" fmla="*/ 250225 w 1335951"/>
                <a:gd name="connsiteY19" fmla="*/ 307340 h 895536"/>
                <a:gd name="connsiteX20" fmla="*/ 271043 w 1335951"/>
                <a:gd name="connsiteY20" fmla="*/ 270696 h 895536"/>
                <a:gd name="connsiteX21" fmla="*/ 505752 w 1335951"/>
                <a:gd name="connsiteY21" fmla="*/ 151468 h 895536"/>
                <a:gd name="connsiteX22" fmla="*/ 562797 w 1335951"/>
                <a:gd name="connsiteY22" fmla="*/ 156962 h 895536"/>
                <a:gd name="connsiteX23" fmla="*/ 567919 w 1335951"/>
                <a:gd name="connsiteY23" fmla="*/ 158481 h 895536"/>
                <a:gd name="connsiteX24" fmla="*/ 582361 w 1335951"/>
                <a:gd name="connsiteY24" fmla="*/ 132684 h 895536"/>
                <a:gd name="connsiteX25" fmla="*/ 839763 w 1335951"/>
                <a:gd name="connsiteY25" fmla="*/ 0 h 89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35951" h="895536">
                  <a:moveTo>
                    <a:pt x="839763" y="0"/>
                  </a:moveTo>
                  <a:cubicBezTo>
                    <a:pt x="989772" y="0"/>
                    <a:pt x="1114928" y="103159"/>
                    <a:pt x="1143873" y="240294"/>
                  </a:cubicBezTo>
                  <a:lnTo>
                    <a:pt x="1146632" y="266834"/>
                  </a:lnTo>
                  <a:lnTo>
                    <a:pt x="1169102" y="274139"/>
                  </a:lnTo>
                  <a:cubicBezTo>
                    <a:pt x="1267152" y="317572"/>
                    <a:pt x="1335951" y="419250"/>
                    <a:pt x="1335951" y="537756"/>
                  </a:cubicBezTo>
                  <a:cubicBezTo>
                    <a:pt x="1335951" y="695765"/>
                    <a:pt x="1213642" y="823856"/>
                    <a:pt x="1062766" y="823856"/>
                  </a:cubicBezTo>
                  <a:lnTo>
                    <a:pt x="1025609" y="819444"/>
                  </a:lnTo>
                  <a:lnTo>
                    <a:pt x="987668" y="849352"/>
                  </a:lnTo>
                  <a:cubicBezTo>
                    <a:pt x="942493" y="878510"/>
                    <a:pt x="888034" y="895536"/>
                    <a:pt x="829412" y="895536"/>
                  </a:cubicBezTo>
                  <a:cubicBezTo>
                    <a:pt x="790331" y="895536"/>
                    <a:pt x="753100" y="887969"/>
                    <a:pt x="719237" y="874285"/>
                  </a:cubicBezTo>
                  <a:lnTo>
                    <a:pt x="676301" y="852020"/>
                  </a:lnTo>
                  <a:lnTo>
                    <a:pt x="630889" y="876911"/>
                  </a:lnTo>
                  <a:cubicBezTo>
                    <a:pt x="600543" y="887527"/>
                    <a:pt x="567763" y="893320"/>
                    <a:pt x="533567" y="893320"/>
                  </a:cubicBezTo>
                  <a:cubicBezTo>
                    <a:pt x="474946" y="893320"/>
                    <a:pt x="420486" y="876294"/>
                    <a:pt x="375311" y="847136"/>
                  </a:cubicBezTo>
                  <a:lnTo>
                    <a:pt x="359242" y="834469"/>
                  </a:lnTo>
                  <a:lnTo>
                    <a:pt x="353789" y="836519"/>
                  </a:lnTo>
                  <a:cubicBezTo>
                    <a:pt x="331179" y="842076"/>
                    <a:pt x="307476" y="845032"/>
                    <a:pt x="283050" y="845032"/>
                  </a:cubicBezTo>
                  <a:cubicBezTo>
                    <a:pt x="126726" y="845032"/>
                    <a:pt x="0" y="723958"/>
                    <a:pt x="0" y="574605"/>
                  </a:cubicBezTo>
                  <a:cubicBezTo>
                    <a:pt x="0" y="443921"/>
                    <a:pt x="97025" y="334889"/>
                    <a:pt x="226006" y="309672"/>
                  </a:cubicBezTo>
                  <a:lnTo>
                    <a:pt x="250225" y="307340"/>
                  </a:lnTo>
                  <a:lnTo>
                    <a:pt x="271043" y="270696"/>
                  </a:lnTo>
                  <a:cubicBezTo>
                    <a:pt x="321909" y="198762"/>
                    <a:pt x="408050" y="151468"/>
                    <a:pt x="505752" y="151468"/>
                  </a:cubicBezTo>
                  <a:cubicBezTo>
                    <a:pt x="525293" y="151468"/>
                    <a:pt x="544371" y="153360"/>
                    <a:pt x="562797" y="156962"/>
                  </a:cubicBezTo>
                  <a:lnTo>
                    <a:pt x="567919" y="158481"/>
                  </a:lnTo>
                  <a:lnTo>
                    <a:pt x="582361" y="132684"/>
                  </a:lnTo>
                  <a:cubicBezTo>
                    <a:pt x="638145" y="52632"/>
                    <a:pt x="732615" y="0"/>
                    <a:pt x="839763" y="0"/>
                  </a:cubicBezTo>
                  <a:close/>
                </a:path>
              </a:pathLst>
            </a:cu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088" tIns="68544" rIns="137088" bIns="68544" numCol="1" spcCol="0" rtlCol="0" fromWordArt="0" anchor="ctr" anchorCtr="0" forceAA="0" compatLnSpc="1">
              <a:prstTxWarp prst="textNoShape">
                <a:avLst/>
              </a:prstTxWarp>
              <a:noAutofit/>
            </a:bodyPr>
            <a:lstStyle/>
            <a:p>
              <a:pPr algn="ctr" defTabSz="1370915">
                <a:spcAft>
                  <a:spcPts val="900"/>
                </a:spcAft>
                <a:defRPr/>
              </a:pPr>
              <a:endParaRPr lang="en-US" sz="1799">
                <a:solidFill>
                  <a:srgbClr val="002142"/>
                </a:solidFill>
                <a:latin typeface="Metropolis"/>
              </a:endParaRPr>
            </a:p>
          </p:txBody>
        </p:sp>
        <p:sp>
          <p:nvSpPr>
            <p:cNvPr id="360" name="Freeform: Shape 359">
              <a:extLst>
                <a:ext uri="{FF2B5EF4-FFF2-40B4-BE49-F238E27FC236}">
                  <a16:creationId xmlns:a16="http://schemas.microsoft.com/office/drawing/2014/main" id="{7B153451-4F77-4CFF-BEA4-57EBE45CD84D}"/>
                </a:ext>
              </a:extLst>
            </p:cNvPr>
            <p:cNvSpPr/>
            <p:nvPr/>
          </p:nvSpPr>
          <p:spPr>
            <a:xfrm>
              <a:off x="5749811" y="3955743"/>
              <a:ext cx="1254034" cy="840616"/>
            </a:xfrm>
            <a:custGeom>
              <a:avLst/>
              <a:gdLst>
                <a:gd name="connsiteX0" fmla="*/ 839763 w 1335951"/>
                <a:gd name="connsiteY0" fmla="*/ 0 h 895536"/>
                <a:gd name="connsiteX1" fmla="*/ 1143873 w 1335951"/>
                <a:gd name="connsiteY1" fmla="*/ 240294 h 895536"/>
                <a:gd name="connsiteX2" fmla="*/ 1146632 w 1335951"/>
                <a:gd name="connsiteY2" fmla="*/ 266834 h 895536"/>
                <a:gd name="connsiteX3" fmla="*/ 1169102 w 1335951"/>
                <a:gd name="connsiteY3" fmla="*/ 274139 h 895536"/>
                <a:gd name="connsiteX4" fmla="*/ 1335951 w 1335951"/>
                <a:gd name="connsiteY4" fmla="*/ 537756 h 895536"/>
                <a:gd name="connsiteX5" fmla="*/ 1062766 w 1335951"/>
                <a:gd name="connsiteY5" fmla="*/ 823856 h 895536"/>
                <a:gd name="connsiteX6" fmla="*/ 1025609 w 1335951"/>
                <a:gd name="connsiteY6" fmla="*/ 819444 h 895536"/>
                <a:gd name="connsiteX7" fmla="*/ 987668 w 1335951"/>
                <a:gd name="connsiteY7" fmla="*/ 849352 h 895536"/>
                <a:gd name="connsiteX8" fmla="*/ 829412 w 1335951"/>
                <a:gd name="connsiteY8" fmla="*/ 895536 h 895536"/>
                <a:gd name="connsiteX9" fmla="*/ 719237 w 1335951"/>
                <a:gd name="connsiteY9" fmla="*/ 874285 h 895536"/>
                <a:gd name="connsiteX10" fmla="*/ 676301 w 1335951"/>
                <a:gd name="connsiteY10" fmla="*/ 852020 h 895536"/>
                <a:gd name="connsiteX11" fmla="*/ 630889 w 1335951"/>
                <a:gd name="connsiteY11" fmla="*/ 876911 h 895536"/>
                <a:gd name="connsiteX12" fmla="*/ 533567 w 1335951"/>
                <a:gd name="connsiteY12" fmla="*/ 893320 h 895536"/>
                <a:gd name="connsiteX13" fmla="*/ 375311 w 1335951"/>
                <a:gd name="connsiteY13" fmla="*/ 847136 h 895536"/>
                <a:gd name="connsiteX14" fmla="*/ 359242 w 1335951"/>
                <a:gd name="connsiteY14" fmla="*/ 834469 h 895536"/>
                <a:gd name="connsiteX15" fmla="*/ 353789 w 1335951"/>
                <a:gd name="connsiteY15" fmla="*/ 836519 h 895536"/>
                <a:gd name="connsiteX16" fmla="*/ 283050 w 1335951"/>
                <a:gd name="connsiteY16" fmla="*/ 845032 h 895536"/>
                <a:gd name="connsiteX17" fmla="*/ 0 w 1335951"/>
                <a:gd name="connsiteY17" fmla="*/ 574605 h 895536"/>
                <a:gd name="connsiteX18" fmla="*/ 226006 w 1335951"/>
                <a:gd name="connsiteY18" fmla="*/ 309672 h 895536"/>
                <a:gd name="connsiteX19" fmla="*/ 250225 w 1335951"/>
                <a:gd name="connsiteY19" fmla="*/ 307340 h 895536"/>
                <a:gd name="connsiteX20" fmla="*/ 271043 w 1335951"/>
                <a:gd name="connsiteY20" fmla="*/ 270696 h 895536"/>
                <a:gd name="connsiteX21" fmla="*/ 505752 w 1335951"/>
                <a:gd name="connsiteY21" fmla="*/ 151468 h 895536"/>
                <a:gd name="connsiteX22" fmla="*/ 562797 w 1335951"/>
                <a:gd name="connsiteY22" fmla="*/ 156962 h 895536"/>
                <a:gd name="connsiteX23" fmla="*/ 567919 w 1335951"/>
                <a:gd name="connsiteY23" fmla="*/ 158481 h 895536"/>
                <a:gd name="connsiteX24" fmla="*/ 582361 w 1335951"/>
                <a:gd name="connsiteY24" fmla="*/ 132684 h 895536"/>
                <a:gd name="connsiteX25" fmla="*/ 839763 w 1335951"/>
                <a:gd name="connsiteY25" fmla="*/ 0 h 89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35951" h="895536">
                  <a:moveTo>
                    <a:pt x="839763" y="0"/>
                  </a:moveTo>
                  <a:cubicBezTo>
                    <a:pt x="989772" y="0"/>
                    <a:pt x="1114928" y="103159"/>
                    <a:pt x="1143873" y="240294"/>
                  </a:cubicBezTo>
                  <a:lnTo>
                    <a:pt x="1146632" y="266834"/>
                  </a:lnTo>
                  <a:lnTo>
                    <a:pt x="1169102" y="274139"/>
                  </a:lnTo>
                  <a:cubicBezTo>
                    <a:pt x="1267152" y="317572"/>
                    <a:pt x="1335951" y="419250"/>
                    <a:pt x="1335951" y="537756"/>
                  </a:cubicBezTo>
                  <a:cubicBezTo>
                    <a:pt x="1335951" y="695765"/>
                    <a:pt x="1213642" y="823856"/>
                    <a:pt x="1062766" y="823856"/>
                  </a:cubicBezTo>
                  <a:lnTo>
                    <a:pt x="1025609" y="819444"/>
                  </a:lnTo>
                  <a:lnTo>
                    <a:pt x="987668" y="849352"/>
                  </a:lnTo>
                  <a:cubicBezTo>
                    <a:pt x="942493" y="878510"/>
                    <a:pt x="888034" y="895536"/>
                    <a:pt x="829412" y="895536"/>
                  </a:cubicBezTo>
                  <a:cubicBezTo>
                    <a:pt x="790331" y="895536"/>
                    <a:pt x="753100" y="887969"/>
                    <a:pt x="719237" y="874285"/>
                  </a:cubicBezTo>
                  <a:lnTo>
                    <a:pt x="676301" y="852020"/>
                  </a:lnTo>
                  <a:lnTo>
                    <a:pt x="630889" y="876911"/>
                  </a:lnTo>
                  <a:cubicBezTo>
                    <a:pt x="600543" y="887527"/>
                    <a:pt x="567763" y="893320"/>
                    <a:pt x="533567" y="893320"/>
                  </a:cubicBezTo>
                  <a:cubicBezTo>
                    <a:pt x="474946" y="893320"/>
                    <a:pt x="420486" y="876294"/>
                    <a:pt x="375311" y="847136"/>
                  </a:cubicBezTo>
                  <a:lnTo>
                    <a:pt x="359242" y="834469"/>
                  </a:lnTo>
                  <a:lnTo>
                    <a:pt x="353789" y="836519"/>
                  </a:lnTo>
                  <a:cubicBezTo>
                    <a:pt x="331179" y="842076"/>
                    <a:pt x="307476" y="845032"/>
                    <a:pt x="283050" y="845032"/>
                  </a:cubicBezTo>
                  <a:cubicBezTo>
                    <a:pt x="126726" y="845032"/>
                    <a:pt x="0" y="723958"/>
                    <a:pt x="0" y="574605"/>
                  </a:cubicBezTo>
                  <a:cubicBezTo>
                    <a:pt x="0" y="443921"/>
                    <a:pt x="97025" y="334889"/>
                    <a:pt x="226006" y="309672"/>
                  </a:cubicBezTo>
                  <a:lnTo>
                    <a:pt x="250225" y="307340"/>
                  </a:lnTo>
                  <a:lnTo>
                    <a:pt x="271043" y="270696"/>
                  </a:lnTo>
                  <a:cubicBezTo>
                    <a:pt x="321909" y="198762"/>
                    <a:pt x="408050" y="151468"/>
                    <a:pt x="505752" y="151468"/>
                  </a:cubicBezTo>
                  <a:cubicBezTo>
                    <a:pt x="525293" y="151468"/>
                    <a:pt x="544371" y="153360"/>
                    <a:pt x="562797" y="156962"/>
                  </a:cubicBezTo>
                  <a:lnTo>
                    <a:pt x="567919" y="158481"/>
                  </a:lnTo>
                  <a:lnTo>
                    <a:pt x="582361" y="132684"/>
                  </a:lnTo>
                  <a:cubicBezTo>
                    <a:pt x="638145" y="52632"/>
                    <a:pt x="732615" y="0"/>
                    <a:pt x="839763" y="0"/>
                  </a:cubicBezTo>
                  <a:close/>
                </a:path>
              </a:pathLst>
            </a:cu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088" tIns="68544" rIns="137088" bIns="68544" numCol="1" spcCol="0" rtlCol="0" fromWordArt="0" anchor="ctr" anchorCtr="0" forceAA="0" compatLnSpc="1">
              <a:prstTxWarp prst="textNoShape">
                <a:avLst/>
              </a:prstTxWarp>
              <a:noAutofit/>
            </a:bodyPr>
            <a:lstStyle/>
            <a:p>
              <a:pPr algn="ctr" defTabSz="1370915">
                <a:spcAft>
                  <a:spcPts val="900"/>
                </a:spcAft>
                <a:defRPr/>
              </a:pPr>
              <a:endParaRPr lang="en-US" sz="1799">
                <a:solidFill>
                  <a:srgbClr val="002142"/>
                </a:solidFill>
                <a:latin typeface="Metropolis"/>
              </a:endParaRPr>
            </a:p>
          </p:txBody>
        </p:sp>
        <p:pic>
          <p:nvPicPr>
            <p:cNvPr id="361" name="Graphic 360">
              <a:extLst>
                <a:ext uri="{FF2B5EF4-FFF2-40B4-BE49-F238E27FC236}">
                  <a16:creationId xmlns:a16="http://schemas.microsoft.com/office/drawing/2014/main" id="{E0D700B9-45BD-44BF-B357-87129826A0C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81348" y="2247211"/>
              <a:ext cx="219745" cy="425757"/>
            </a:xfrm>
            <a:prstGeom prst="rect">
              <a:avLst/>
            </a:prstGeom>
          </p:spPr>
        </p:pic>
        <p:pic>
          <p:nvPicPr>
            <p:cNvPr id="362" name="Graphic 361">
              <a:extLst>
                <a:ext uri="{FF2B5EF4-FFF2-40B4-BE49-F238E27FC236}">
                  <a16:creationId xmlns:a16="http://schemas.microsoft.com/office/drawing/2014/main" id="{FADBAB07-7BB7-4F42-BDF8-D1D1D584A1F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462742" y="2243981"/>
              <a:ext cx="293060" cy="422550"/>
            </a:xfrm>
            <a:prstGeom prst="rect">
              <a:avLst/>
            </a:prstGeom>
          </p:spPr>
        </p:pic>
        <p:pic>
          <p:nvPicPr>
            <p:cNvPr id="363" name="Graphic 362">
              <a:extLst>
                <a:ext uri="{FF2B5EF4-FFF2-40B4-BE49-F238E27FC236}">
                  <a16:creationId xmlns:a16="http://schemas.microsoft.com/office/drawing/2014/main" id="{0089B127-15DE-4CA8-B31A-F4D5DC014E0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017451" y="2418784"/>
              <a:ext cx="433129" cy="246496"/>
            </a:xfrm>
            <a:prstGeom prst="rect">
              <a:avLst/>
            </a:prstGeom>
          </p:spPr>
        </p:pic>
        <p:pic>
          <p:nvPicPr>
            <p:cNvPr id="364" name="Graphic 363">
              <a:extLst>
                <a:ext uri="{FF2B5EF4-FFF2-40B4-BE49-F238E27FC236}">
                  <a16:creationId xmlns:a16="http://schemas.microsoft.com/office/drawing/2014/main" id="{1A4EFFE6-B3E7-4E4F-96A8-0C9FFABBC71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712229" y="2323220"/>
              <a:ext cx="383794" cy="349748"/>
            </a:xfrm>
            <a:prstGeom prst="rect">
              <a:avLst/>
            </a:prstGeom>
          </p:spPr>
        </p:pic>
        <p:pic>
          <p:nvPicPr>
            <p:cNvPr id="365" name="Graphic 364">
              <a:extLst>
                <a:ext uri="{FF2B5EF4-FFF2-40B4-BE49-F238E27FC236}">
                  <a16:creationId xmlns:a16="http://schemas.microsoft.com/office/drawing/2014/main" id="{EA01C042-8D94-46CB-A775-8812DB46D9E6}"/>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357673" y="2242278"/>
              <a:ext cx="250634" cy="431648"/>
            </a:xfrm>
            <a:prstGeom prst="rect">
              <a:avLst/>
            </a:prstGeom>
          </p:spPr>
        </p:pic>
        <p:pic>
          <p:nvPicPr>
            <p:cNvPr id="366" name="Graphic 365">
              <a:extLst>
                <a:ext uri="{FF2B5EF4-FFF2-40B4-BE49-F238E27FC236}">
                  <a16:creationId xmlns:a16="http://schemas.microsoft.com/office/drawing/2014/main" id="{E0634A56-F8FE-4441-8D94-64D49E0C5D12}"/>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532749" y="2233996"/>
              <a:ext cx="432134" cy="432134"/>
            </a:xfrm>
            <a:prstGeom prst="rect">
              <a:avLst/>
            </a:prstGeom>
          </p:spPr>
        </p:pic>
        <p:pic>
          <p:nvPicPr>
            <p:cNvPr id="367" name="Graphic 366">
              <a:extLst>
                <a:ext uri="{FF2B5EF4-FFF2-40B4-BE49-F238E27FC236}">
                  <a16:creationId xmlns:a16="http://schemas.microsoft.com/office/drawing/2014/main" id="{E9011766-417A-485B-8316-F47459CA1197}"/>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rot="16200000">
              <a:off x="8501394" y="2218333"/>
              <a:ext cx="465200" cy="438939"/>
            </a:xfrm>
            <a:prstGeom prst="rect">
              <a:avLst/>
            </a:prstGeom>
          </p:spPr>
        </p:pic>
        <p:pic>
          <p:nvPicPr>
            <p:cNvPr id="368" name="Graphic 367">
              <a:extLst>
                <a:ext uri="{FF2B5EF4-FFF2-40B4-BE49-F238E27FC236}">
                  <a16:creationId xmlns:a16="http://schemas.microsoft.com/office/drawing/2014/main" id="{C93D0ABA-4F09-4789-A642-6CE41BE23B2B}"/>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7802494" y="2294173"/>
              <a:ext cx="450382" cy="378639"/>
            </a:xfrm>
            <a:prstGeom prst="rect">
              <a:avLst/>
            </a:prstGeom>
          </p:spPr>
        </p:pic>
        <p:pic>
          <p:nvPicPr>
            <p:cNvPr id="369" name="Graphic 368">
              <a:extLst>
                <a:ext uri="{FF2B5EF4-FFF2-40B4-BE49-F238E27FC236}">
                  <a16:creationId xmlns:a16="http://schemas.microsoft.com/office/drawing/2014/main" id="{416F1F11-3D0C-40D9-AC2F-38FF2A001C90}"/>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9215112" y="2472302"/>
              <a:ext cx="533366" cy="197861"/>
            </a:xfrm>
            <a:prstGeom prst="rect">
              <a:avLst/>
            </a:prstGeom>
          </p:spPr>
        </p:pic>
        <p:sp>
          <p:nvSpPr>
            <p:cNvPr id="372" name="Freeform 46">
              <a:extLst>
                <a:ext uri="{FF2B5EF4-FFF2-40B4-BE49-F238E27FC236}">
                  <a16:creationId xmlns:a16="http://schemas.microsoft.com/office/drawing/2014/main" id="{D10BC4B2-F055-49E7-A436-67C3C7E59A6F}"/>
                </a:ext>
              </a:extLst>
            </p:cNvPr>
            <p:cNvSpPr>
              <a:spLocks/>
            </p:cNvSpPr>
            <p:nvPr/>
          </p:nvSpPr>
          <p:spPr bwMode="auto">
            <a:xfrm>
              <a:off x="6283907" y="3081078"/>
              <a:ext cx="550403" cy="342277"/>
            </a:xfrm>
            <a:custGeom>
              <a:avLst/>
              <a:gdLst>
                <a:gd name="T0" fmla="*/ 621 w 723"/>
                <a:gd name="T1" fmla="*/ 153 h 448"/>
                <a:gd name="T2" fmla="*/ 470 w 723"/>
                <a:gd name="T3" fmla="*/ 2 h 448"/>
                <a:gd name="T4" fmla="*/ 322 w 723"/>
                <a:gd name="T5" fmla="*/ 104 h 448"/>
                <a:gd name="T6" fmla="*/ 268 w 723"/>
                <a:gd name="T7" fmla="*/ 92 h 448"/>
                <a:gd name="T8" fmla="*/ 135 w 723"/>
                <a:gd name="T9" fmla="*/ 195 h 448"/>
                <a:gd name="T10" fmla="*/ 109 w 723"/>
                <a:gd name="T11" fmla="*/ 192 h 448"/>
                <a:gd name="T12" fmla="*/ 1 w 723"/>
                <a:gd name="T13" fmla="*/ 293 h 448"/>
                <a:gd name="T14" fmla="*/ 104 w 723"/>
                <a:gd name="T15" fmla="*/ 400 h 448"/>
                <a:gd name="T16" fmla="*/ 155 w 723"/>
                <a:gd name="T17" fmla="*/ 388 h 448"/>
                <a:gd name="T18" fmla="*/ 270 w 723"/>
                <a:gd name="T19" fmla="*/ 434 h 448"/>
                <a:gd name="T20" fmla="*/ 369 w 723"/>
                <a:gd name="T21" fmla="*/ 407 h 448"/>
                <a:gd name="T22" fmla="*/ 455 w 723"/>
                <a:gd name="T23" fmla="*/ 447 h 448"/>
                <a:gd name="T24" fmla="*/ 561 w 723"/>
                <a:gd name="T25" fmla="*/ 389 h 448"/>
                <a:gd name="T26" fmla="*/ 609 w 723"/>
                <a:gd name="T27" fmla="*/ 403 h 448"/>
                <a:gd name="T28" fmla="*/ 721 w 723"/>
                <a:gd name="T29" fmla="*/ 280 h 448"/>
                <a:gd name="T30" fmla="*/ 621 w 723"/>
                <a:gd name="T31" fmla="*/ 153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3" h="448">
                  <a:moveTo>
                    <a:pt x="621" y="153"/>
                  </a:moveTo>
                  <a:cubicBezTo>
                    <a:pt x="614" y="69"/>
                    <a:pt x="549" y="3"/>
                    <a:pt x="470" y="2"/>
                  </a:cubicBezTo>
                  <a:cubicBezTo>
                    <a:pt x="404" y="0"/>
                    <a:pt x="346" y="43"/>
                    <a:pt x="322" y="104"/>
                  </a:cubicBezTo>
                  <a:cubicBezTo>
                    <a:pt x="306" y="97"/>
                    <a:pt x="287" y="92"/>
                    <a:pt x="268" y="92"/>
                  </a:cubicBezTo>
                  <a:cubicBezTo>
                    <a:pt x="203" y="90"/>
                    <a:pt x="148" y="135"/>
                    <a:pt x="135" y="195"/>
                  </a:cubicBezTo>
                  <a:cubicBezTo>
                    <a:pt x="127" y="193"/>
                    <a:pt x="118" y="192"/>
                    <a:pt x="109" y="192"/>
                  </a:cubicBezTo>
                  <a:cubicBezTo>
                    <a:pt x="51" y="190"/>
                    <a:pt x="2" y="236"/>
                    <a:pt x="1" y="293"/>
                  </a:cubicBezTo>
                  <a:cubicBezTo>
                    <a:pt x="0" y="350"/>
                    <a:pt x="46" y="398"/>
                    <a:pt x="104" y="400"/>
                  </a:cubicBezTo>
                  <a:cubicBezTo>
                    <a:pt x="122" y="400"/>
                    <a:pt x="140" y="396"/>
                    <a:pt x="155" y="388"/>
                  </a:cubicBezTo>
                  <a:cubicBezTo>
                    <a:pt x="180" y="415"/>
                    <a:pt x="222" y="433"/>
                    <a:pt x="270" y="434"/>
                  </a:cubicBezTo>
                  <a:cubicBezTo>
                    <a:pt x="308" y="435"/>
                    <a:pt x="343" y="425"/>
                    <a:pt x="369" y="407"/>
                  </a:cubicBezTo>
                  <a:cubicBezTo>
                    <a:pt x="391" y="431"/>
                    <a:pt x="421" y="446"/>
                    <a:pt x="455" y="447"/>
                  </a:cubicBezTo>
                  <a:cubicBezTo>
                    <a:pt x="499" y="448"/>
                    <a:pt x="539" y="425"/>
                    <a:pt x="561" y="389"/>
                  </a:cubicBezTo>
                  <a:cubicBezTo>
                    <a:pt x="575" y="398"/>
                    <a:pt x="592" y="403"/>
                    <a:pt x="609" y="403"/>
                  </a:cubicBezTo>
                  <a:cubicBezTo>
                    <a:pt x="669" y="405"/>
                    <a:pt x="720" y="349"/>
                    <a:pt x="721" y="280"/>
                  </a:cubicBezTo>
                  <a:cubicBezTo>
                    <a:pt x="723" y="213"/>
                    <a:pt x="679" y="158"/>
                    <a:pt x="621" y="153"/>
                  </a:cubicBezTo>
                  <a:close/>
                </a:path>
              </a:pathLst>
            </a:custGeom>
            <a:solidFill>
              <a:srgbClr val="F6F6F6"/>
            </a:solidFill>
            <a:ln w="9525">
              <a:solidFill>
                <a:schemeClr val="accent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8803" tIns="98803" rIns="98803" bIns="98803" numCol="1" spcCol="0" rtlCol="0" fromWordArt="0" anchor="ctr" anchorCtr="0" forceAA="0" compatLnSpc="1">
              <a:prstTxWarp prst="textNoShape">
                <a:avLst/>
              </a:prstTxWarp>
              <a:noAutofit/>
            </a:bodyPr>
            <a:lstStyle/>
            <a:p>
              <a:pPr defTabSz="1370915">
                <a:defRPr/>
              </a:pPr>
              <a:endParaRPr lang="en-US" sz="4048">
                <a:solidFill>
                  <a:srgbClr val="002142"/>
                </a:solidFill>
                <a:latin typeface="Metropolis"/>
              </a:endParaRPr>
            </a:p>
          </p:txBody>
        </p:sp>
        <p:grpSp>
          <p:nvGrpSpPr>
            <p:cNvPr id="373" name="Group 372">
              <a:extLst>
                <a:ext uri="{FF2B5EF4-FFF2-40B4-BE49-F238E27FC236}">
                  <a16:creationId xmlns:a16="http://schemas.microsoft.com/office/drawing/2014/main" id="{5486DB04-27B9-4492-858A-EA2A92369758}"/>
                </a:ext>
              </a:extLst>
            </p:cNvPr>
            <p:cNvGrpSpPr/>
            <p:nvPr/>
          </p:nvGrpSpPr>
          <p:grpSpPr>
            <a:xfrm>
              <a:off x="6348525" y="3245599"/>
              <a:ext cx="412463" cy="412460"/>
              <a:chOff x="6791188" y="3043455"/>
              <a:chExt cx="412570" cy="412568"/>
            </a:xfrm>
          </p:grpSpPr>
          <p:sp>
            <p:nvSpPr>
              <p:cNvPr id="374" name="Rectangle: Rounded Corners 373">
                <a:extLst>
                  <a:ext uri="{FF2B5EF4-FFF2-40B4-BE49-F238E27FC236}">
                    <a16:creationId xmlns:a16="http://schemas.microsoft.com/office/drawing/2014/main" id="{541740FD-475C-44D8-8DAE-034458F1A999}"/>
                  </a:ext>
                </a:extLst>
              </p:cNvPr>
              <p:cNvSpPr/>
              <p:nvPr/>
            </p:nvSpPr>
            <p:spPr>
              <a:xfrm>
                <a:off x="6791188" y="3043455"/>
                <a:ext cx="412570" cy="412568"/>
              </a:xfrm>
              <a:prstGeom prst="roundRect">
                <a:avLst/>
              </a:prstGeom>
              <a:solidFill>
                <a:srgbClr val="F6F6F6"/>
              </a:solidFill>
            </p:spPr>
            <p:txBody>
              <a:bodyPr wrap="none" rtlCol="0" anchor="ctr">
                <a:noAutofit/>
              </a:bodyPr>
              <a:lstStyle/>
              <a:p>
                <a:pPr algn="ctr" defTabSz="914126">
                  <a:defRPr/>
                </a:pPr>
                <a:endParaRPr lang="en-US" sz="1799" dirty="0">
                  <a:solidFill>
                    <a:srgbClr val="3F3F3F"/>
                  </a:solidFill>
                  <a:latin typeface="Metropolis"/>
                </a:endParaRPr>
              </a:p>
            </p:txBody>
          </p:sp>
          <p:pic>
            <p:nvPicPr>
              <p:cNvPr id="375" name="Graphic 374">
                <a:extLst>
                  <a:ext uri="{FF2B5EF4-FFF2-40B4-BE49-F238E27FC236}">
                    <a16:creationId xmlns:a16="http://schemas.microsoft.com/office/drawing/2014/main" id="{665C19F3-4C7E-468E-B30B-CD943F951087}"/>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6821567" y="3078396"/>
                <a:ext cx="350580" cy="350580"/>
              </a:xfrm>
              <a:prstGeom prst="rect">
                <a:avLst/>
              </a:prstGeom>
            </p:spPr>
          </p:pic>
        </p:grpSp>
        <p:grpSp>
          <p:nvGrpSpPr>
            <p:cNvPr id="376" name="Group 375">
              <a:extLst>
                <a:ext uri="{FF2B5EF4-FFF2-40B4-BE49-F238E27FC236}">
                  <a16:creationId xmlns:a16="http://schemas.microsoft.com/office/drawing/2014/main" id="{10C9DE2D-A446-4356-9DCE-3E08193C2BE7}"/>
                </a:ext>
              </a:extLst>
            </p:cNvPr>
            <p:cNvGrpSpPr/>
            <p:nvPr/>
          </p:nvGrpSpPr>
          <p:grpSpPr>
            <a:xfrm>
              <a:off x="9002885" y="2951013"/>
              <a:ext cx="1986332" cy="982826"/>
              <a:chOff x="9442595" y="2766605"/>
              <a:chExt cx="1986849" cy="983082"/>
            </a:xfrm>
          </p:grpSpPr>
          <p:sp>
            <p:nvSpPr>
              <p:cNvPr id="377" name="TextBox 376">
                <a:extLst>
                  <a:ext uri="{FF2B5EF4-FFF2-40B4-BE49-F238E27FC236}">
                    <a16:creationId xmlns:a16="http://schemas.microsoft.com/office/drawing/2014/main" id="{1EF08E5E-CACB-4720-82C5-926204CB189C}"/>
                  </a:ext>
                </a:extLst>
              </p:cNvPr>
              <p:cNvSpPr txBox="1"/>
              <p:nvPr/>
            </p:nvSpPr>
            <p:spPr>
              <a:xfrm>
                <a:off x="10043570" y="2766605"/>
                <a:ext cx="1385874" cy="983082"/>
              </a:xfrm>
              <a:prstGeom prst="rect">
                <a:avLst/>
              </a:prstGeom>
            </p:spPr>
            <p:txBody>
              <a:bodyPr wrap="square" lIns="152360" tIns="0" rIns="0" bIns="0" rtlCol="0" anchor="ctr">
                <a:noAutofit/>
              </a:bodyPr>
              <a:lstStyle/>
              <a:p>
                <a:pPr defTabSz="914126">
                  <a:spcAft>
                    <a:spcPts val="600"/>
                  </a:spcAft>
                  <a:defRPr/>
                </a:pPr>
                <a:r>
                  <a:rPr lang="en-US" sz="1600" dirty="0">
                    <a:solidFill>
                      <a:schemeClr val="accent4"/>
                    </a:solidFill>
                    <a:latin typeface="Metropolis Light" panose="00000400000000000000" pitchFamily="50" charset="0"/>
                  </a:rPr>
                  <a:t>SaaS</a:t>
                </a:r>
              </a:p>
            </p:txBody>
          </p:sp>
          <p:grpSp>
            <p:nvGrpSpPr>
              <p:cNvPr id="378" name="Group 377">
                <a:extLst>
                  <a:ext uri="{FF2B5EF4-FFF2-40B4-BE49-F238E27FC236}">
                    <a16:creationId xmlns:a16="http://schemas.microsoft.com/office/drawing/2014/main" id="{BCC1A123-923B-47A7-93F9-9D71C00D0816}"/>
                  </a:ext>
                </a:extLst>
              </p:cNvPr>
              <p:cNvGrpSpPr/>
              <p:nvPr/>
            </p:nvGrpSpPr>
            <p:grpSpPr>
              <a:xfrm>
                <a:off x="9442595" y="3031033"/>
                <a:ext cx="631114" cy="424990"/>
                <a:chOff x="9442595" y="3031033"/>
                <a:chExt cx="631114" cy="424990"/>
              </a:xfrm>
            </p:grpSpPr>
            <p:grpSp>
              <p:nvGrpSpPr>
                <p:cNvPr id="379" name="Group 378">
                  <a:extLst>
                    <a:ext uri="{FF2B5EF4-FFF2-40B4-BE49-F238E27FC236}">
                      <a16:creationId xmlns:a16="http://schemas.microsoft.com/office/drawing/2014/main" id="{0F1B06F9-D297-4D96-8502-C8FBB6696C24}"/>
                    </a:ext>
                  </a:extLst>
                </p:cNvPr>
                <p:cNvGrpSpPr/>
                <p:nvPr/>
              </p:nvGrpSpPr>
              <p:grpSpPr>
                <a:xfrm>
                  <a:off x="9442595" y="3031033"/>
                  <a:ext cx="631114" cy="239625"/>
                  <a:chOff x="9442595" y="3031033"/>
                  <a:chExt cx="631114" cy="239625"/>
                </a:xfrm>
              </p:grpSpPr>
              <p:sp>
                <p:nvSpPr>
                  <p:cNvPr id="383" name="Rectangle: Rounded Corners 382">
                    <a:extLst>
                      <a:ext uri="{FF2B5EF4-FFF2-40B4-BE49-F238E27FC236}">
                        <a16:creationId xmlns:a16="http://schemas.microsoft.com/office/drawing/2014/main" id="{308CD0A2-41FB-4BBF-8CBB-BC5CFF896758}"/>
                      </a:ext>
                    </a:extLst>
                  </p:cNvPr>
                  <p:cNvSpPr/>
                  <p:nvPr/>
                </p:nvSpPr>
                <p:spPr>
                  <a:xfrm>
                    <a:off x="9834084" y="3031033"/>
                    <a:ext cx="239625" cy="239625"/>
                  </a:xfrm>
                  <a:prstGeom prst="roundRect">
                    <a:avLst>
                      <a:gd name="adj" fmla="val 6939"/>
                    </a:avLst>
                  </a:prstGeom>
                  <a:solidFill>
                    <a:srgbClr val="F6F6F6"/>
                  </a:solidFill>
                  <a:ln w="9525">
                    <a:solidFill>
                      <a:schemeClr val="accent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8803" tIns="98803" rIns="98803" bIns="98803" numCol="1" spcCol="0" rtlCol="0" fromWordArt="0" anchor="ctr" anchorCtr="0" forceAA="0" compatLnSpc="1">
                    <a:prstTxWarp prst="textNoShape">
                      <a:avLst/>
                    </a:prstTxWarp>
                    <a:noAutofit/>
                  </a:bodyPr>
                  <a:lstStyle/>
                  <a:p>
                    <a:pPr defTabSz="1370915">
                      <a:defRPr/>
                    </a:pPr>
                    <a:endParaRPr lang="en-US" sz="4048" dirty="0">
                      <a:solidFill>
                        <a:srgbClr val="717074"/>
                      </a:solidFill>
                      <a:latin typeface="Metropolis"/>
                    </a:endParaRPr>
                  </a:p>
                </p:txBody>
              </p:sp>
              <p:sp>
                <p:nvSpPr>
                  <p:cNvPr id="384" name="Rectangle: Rounded Corners 383">
                    <a:extLst>
                      <a:ext uri="{FF2B5EF4-FFF2-40B4-BE49-F238E27FC236}">
                        <a16:creationId xmlns:a16="http://schemas.microsoft.com/office/drawing/2014/main" id="{66457AFB-4E8C-4A20-90B9-EB24D2C80EF0}"/>
                      </a:ext>
                    </a:extLst>
                  </p:cNvPr>
                  <p:cNvSpPr/>
                  <p:nvPr/>
                </p:nvSpPr>
                <p:spPr>
                  <a:xfrm>
                    <a:off x="9442595" y="3031033"/>
                    <a:ext cx="239625" cy="239625"/>
                  </a:xfrm>
                  <a:prstGeom prst="roundRect">
                    <a:avLst>
                      <a:gd name="adj" fmla="val 6939"/>
                    </a:avLst>
                  </a:prstGeom>
                  <a:solidFill>
                    <a:srgbClr val="F6F6F6"/>
                  </a:solidFill>
                  <a:ln w="9525">
                    <a:solidFill>
                      <a:schemeClr val="accent4"/>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8803" tIns="98803" rIns="98803" bIns="98803" numCol="1" spcCol="0" rtlCol="0" fromWordArt="0" anchor="ctr" anchorCtr="0" forceAA="0" compatLnSpc="1">
                    <a:prstTxWarp prst="textNoShape">
                      <a:avLst/>
                    </a:prstTxWarp>
                    <a:noAutofit/>
                  </a:bodyPr>
                  <a:lstStyle/>
                  <a:p>
                    <a:pPr defTabSz="1370915">
                      <a:defRPr/>
                    </a:pPr>
                    <a:endParaRPr lang="en-US" sz="4048" dirty="0">
                      <a:solidFill>
                        <a:srgbClr val="717074"/>
                      </a:solidFill>
                      <a:latin typeface="Metropolis"/>
                    </a:endParaRPr>
                  </a:p>
                </p:txBody>
              </p:sp>
            </p:grpSp>
            <p:grpSp>
              <p:nvGrpSpPr>
                <p:cNvPr id="380" name="Group 379">
                  <a:extLst>
                    <a:ext uri="{FF2B5EF4-FFF2-40B4-BE49-F238E27FC236}">
                      <a16:creationId xmlns:a16="http://schemas.microsoft.com/office/drawing/2014/main" id="{E3E85913-4118-4415-8C75-BB99DE7A13E5}"/>
                    </a:ext>
                  </a:extLst>
                </p:cNvPr>
                <p:cNvGrpSpPr/>
                <p:nvPr/>
              </p:nvGrpSpPr>
              <p:grpSpPr>
                <a:xfrm>
                  <a:off x="9551867" y="3043455"/>
                  <a:ext cx="412570" cy="412568"/>
                  <a:chOff x="6791188" y="3043455"/>
                  <a:chExt cx="412570" cy="412568"/>
                </a:xfrm>
              </p:grpSpPr>
              <p:sp>
                <p:nvSpPr>
                  <p:cNvPr id="381" name="Rectangle: Rounded Corners 380">
                    <a:extLst>
                      <a:ext uri="{FF2B5EF4-FFF2-40B4-BE49-F238E27FC236}">
                        <a16:creationId xmlns:a16="http://schemas.microsoft.com/office/drawing/2014/main" id="{789D500D-A01F-4417-B609-1A372A7D7E9D}"/>
                      </a:ext>
                    </a:extLst>
                  </p:cNvPr>
                  <p:cNvSpPr/>
                  <p:nvPr/>
                </p:nvSpPr>
                <p:spPr>
                  <a:xfrm>
                    <a:off x="6791188" y="3043455"/>
                    <a:ext cx="412570" cy="412568"/>
                  </a:xfrm>
                  <a:prstGeom prst="roundRect">
                    <a:avLst/>
                  </a:prstGeom>
                  <a:solidFill>
                    <a:srgbClr val="F6F6F6"/>
                  </a:solidFill>
                </p:spPr>
                <p:txBody>
                  <a:bodyPr wrap="none" rtlCol="0" anchor="ctr">
                    <a:noAutofit/>
                  </a:bodyPr>
                  <a:lstStyle/>
                  <a:p>
                    <a:pPr algn="ctr" defTabSz="914126">
                      <a:defRPr/>
                    </a:pPr>
                    <a:endParaRPr lang="en-US" sz="1799" dirty="0">
                      <a:solidFill>
                        <a:srgbClr val="717074"/>
                      </a:solidFill>
                      <a:latin typeface="Metropolis"/>
                    </a:endParaRPr>
                  </a:p>
                </p:txBody>
              </p:sp>
              <p:pic>
                <p:nvPicPr>
                  <p:cNvPr id="382" name="Graphic 381">
                    <a:extLst>
                      <a:ext uri="{FF2B5EF4-FFF2-40B4-BE49-F238E27FC236}">
                        <a16:creationId xmlns:a16="http://schemas.microsoft.com/office/drawing/2014/main" id="{3909AAE3-09A4-45E3-88D5-2D1247732938}"/>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6821570" y="3096216"/>
                    <a:ext cx="350580" cy="350580"/>
                  </a:xfrm>
                  <a:prstGeom prst="rect">
                    <a:avLst/>
                  </a:prstGeom>
                </p:spPr>
              </p:pic>
            </p:grpSp>
          </p:grpSp>
        </p:grpSp>
        <p:grpSp>
          <p:nvGrpSpPr>
            <p:cNvPr id="385" name="Group 384">
              <a:extLst>
                <a:ext uri="{FF2B5EF4-FFF2-40B4-BE49-F238E27FC236}">
                  <a16:creationId xmlns:a16="http://schemas.microsoft.com/office/drawing/2014/main" id="{DECA9DD2-F1C9-4AC9-8909-AFD725AAE160}"/>
                </a:ext>
              </a:extLst>
            </p:cNvPr>
            <p:cNvGrpSpPr/>
            <p:nvPr/>
          </p:nvGrpSpPr>
          <p:grpSpPr>
            <a:xfrm>
              <a:off x="5869955" y="2202816"/>
              <a:ext cx="401145" cy="470148"/>
              <a:chOff x="1000125" y="2298700"/>
              <a:chExt cx="1928813" cy="2260601"/>
            </a:xfrm>
            <a:solidFill>
              <a:schemeClr val="accent2"/>
            </a:solidFill>
          </p:grpSpPr>
          <p:sp>
            <p:nvSpPr>
              <p:cNvPr id="386" name="Freeform 5">
                <a:extLst>
                  <a:ext uri="{FF2B5EF4-FFF2-40B4-BE49-F238E27FC236}">
                    <a16:creationId xmlns:a16="http://schemas.microsoft.com/office/drawing/2014/main" id="{CBC1992E-0BAC-4781-95F7-78BA288692E2}"/>
                  </a:ext>
                </a:extLst>
              </p:cNvPr>
              <p:cNvSpPr>
                <a:spLocks noEditPoints="1"/>
              </p:cNvSpPr>
              <p:nvPr/>
            </p:nvSpPr>
            <p:spPr bwMode="auto">
              <a:xfrm>
                <a:off x="1814513" y="3535363"/>
                <a:ext cx="295275" cy="1023938"/>
              </a:xfrm>
              <a:custGeom>
                <a:avLst/>
                <a:gdLst>
                  <a:gd name="T0" fmla="*/ 399 w 571"/>
                  <a:gd name="T1" fmla="*/ 14 h 1982"/>
                  <a:gd name="T2" fmla="*/ 354 w 571"/>
                  <a:gd name="T3" fmla="*/ 4 h 1982"/>
                  <a:gd name="T4" fmla="*/ 226 w 571"/>
                  <a:gd name="T5" fmla="*/ 4 h 1982"/>
                  <a:gd name="T6" fmla="*/ 182 w 571"/>
                  <a:gd name="T7" fmla="*/ 14 h 1982"/>
                  <a:gd name="T8" fmla="*/ 159 w 571"/>
                  <a:gd name="T9" fmla="*/ 54 h 1982"/>
                  <a:gd name="T10" fmla="*/ 2 w 571"/>
                  <a:gd name="T11" fmla="*/ 1921 h 1982"/>
                  <a:gd name="T12" fmla="*/ 16 w 571"/>
                  <a:gd name="T13" fmla="*/ 1964 h 1982"/>
                  <a:gd name="T14" fmla="*/ 57 w 571"/>
                  <a:gd name="T15" fmla="*/ 1982 h 1982"/>
                  <a:gd name="T16" fmla="*/ 514 w 571"/>
                  <a:gd name="T17" fmla="*/ 1982 h 1982"/>
                  <a:gd name="T18" fmla="*/ 555 w 571"/>
                  <a:gd name="T19" fmla="*/ 1964 h 1982"/>
                  <a:gd name="T20" fmla="*/ 570 w 571"/>
                  <a:gd name="T21" fmla="*/ 1922 h 1982"/>
                  <a:gd name="T22" fmla="*/ 421 w 571"/>
                  <a:gd name="T23" fmla="*/ 54 h 1982"/>
                  <a:gd name="T24" fmla="*/ 399 w 571"/>
                  <a:gd name="T25" fmla="*/ 14 h 1982"/>
                  <a:gd name="T26" fmla="*/ 118 w 571"/>
                  <a:gd name="T27" fmla="*/ 1870 h 1982"/>
                  <a:gd name="T28" fmla="*/ 266 w 571"/>
                  <a:gd name="T29" fmla="*/ 121 h 1982"/>
                  <a:gd name="T30" fmla="*/ 314 w 571"/>
                  <a:gd name="T31" fmla="*/ 121 h 1982"/>
                  <a:gd name="T32" fmla="*/ 454 w 571"/>
                  <a:gd name="T33" fmla="*/ 1870 h 1982"/>
                  <a:gd name="T34" fmla="*/ 118 w 571"/>
                  <a:gd name="T35" fmla="*/ 1870 h 1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1" h="1982">
                    <a:moveTo>
                      <a:pt x="399" y="14"/>
                    </a:moveTo>
                    <a:cubicBezTo>
                      <a:pt x="386" y="4"/>
                      <a:pt x="370" y="0"/>
                      <a:pt x="354" y="4"/>
                    </a:cubicBezTo>
                    <a:cubicBezTo>
                      <a:pt x="312" y="12"/>
                      <a:pt x="269" y="12"/>
                      <a:pt x="226" y="4"/>
                    </a:cubicBezTo>
                    <a:cubicBezTo>
                      <a:pt x="211" y="0"/>
                      <a:pt x="194" y="4"/>
                      <a:pt x="182" y="14"/>
                    </a:cubicBezTo>
                    <a:cubicBezTo>
                      <a:pt x="169" y="23"/>
                      <a:pt x="161" y="38"/>
                      <a:pt x="159" y="54"/>
                    </a:cubicBezTo>
                    <a:cubicBezTo>
                      <a:pt x="2" y="1921"/>
                      <a:pt x="2" y="1921"/>
                      <a:pt x="2" y="1921"/>
                    </a:cubicBezTo>
                    <a:cubicBezTo>
                      <a:pt x="0" y="1937"/>
                      <a:pt x="6" y="1953"/>
                      <a:pt x="16" y="1964"/>
                    </a:cubicBezTo>
                    <a:cubicBezTo>
                      <a:pt x="27" y="1976"/>
                      <a:pt x="42" y="1982"/>
                      <a:pt x="57" y="1982"/>
                    </a:cubicBezTo>
                    <a:cubicBezTo>
                      <a:pt x="514" y="1982"/>
                      <a:pt x="514" y="1982"/>
                      <a:pt x="514" y="1982"/>
                    </a:cubicBezTo>
                    <a:cubicBezTo>
                      <a:pt x="530" y="1982"/>
                      <a:pt x="545" y="1976"/>
                      <a:pt x="555" y="1964"/>
                    </a:cubicBezTo>
                    <a:cubicBezTo>
                      <a:pt x="566" y="1953"/>
                      <a:pt x="571" y="1937"/>
                      <a:pt x="570" y="1922"/>
                    </a:cubicBezTo>
                    <a:cubicBezTo>
                      <a:pt x="421" y="54"/>
                      <a:pt x="421" y="54"/>
                      <a:pt x="421" y="54"/>
                    </a:cubicBezTo>
                    <a:cubicBezTo>
                      <a:pt x="420" y="38"/>
                      <a:pt x="412" y="24"/>
                      <a:pt x="399" y="14"/>
                    </a:cubicBezTo>
                    <a:close/>
                    <a:moveTo>
                      <a:pt x="118" y="1870"/>
                    </a:moveTo>
                    <a:cubicBezTo>
                      <a:pt x="266" y="121"/>
                      <a:pt x="266" y="121"/>
                      <a:pt x="266" y="121"/>
                    </a:cubicBezTo>
                    <a:cubicBezTo>
                      <a:pt x="282" y="122"/>
                      <a:pt x="298" y="122"/>
                      <a:pt x="314" y="121"/>
                    </a:cubicBezTo>
                    <a:cubicBezTo>
                      <a:pt x="454" y="1870"/>
                      <a:pt x="454" y="1870"/>
                      <a:pt x="454" y="1870"/>
                    </a:cubicBezTo>
                    <a:lnTo>
                      <a:pt x="118" y="18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US" sz="1799">
                  <a:solidFill>
                    <a:srgbClr val="717074"/>
                  </a:solidFill>
                  <a:latin typeface="Metropolis"/>
                </a:endParaRPr>
              </a:p>
            </p:txBody>
          </p:sp>
          <p:sp>
            <p:nvSpPr>
              <p:cNvPr id="387" name="Freeform 6">
                <a:extLst>
                  <a:ext uri="{FF2B5EF4-FFF2-40B4-BE49-F238E27FC236}">
                    <a16:creationId xmlns:a16="http://schemas.microsoft.com/office/drawing/2014/main" id="{86E647C0-7FA4-451C-A781-7DF2D36EB23F}"/>
                  </a:ext>
                </a:extLst>
              </p:cNvPr>
              <p:cNvSpPr>
                <a:spLocks noEditPoints="1"/>
              </p:cNvSpPr>
              <p:nvPr/>
            </p:nvSpPr>
            <p:spPr bwMode="auto">
              <a:xfrm>
                <a:off x="1000125" y="2298700"/>
                <a:ext cx="1928813" cy="1568450"/>
              </a:xfrm>
              <a:custGeom>
                <a:avLst/>
                <a:gdLst>
                  <a:gd name="T0" fmla="*/ 2455 w 3734"/>
                  <a:gd name="T1" fmla="*/ 2046 h 3032"/>
                  <a:gd name="T2" fmla="*/ 2088 w 3734"/>
                  <a:gd name="T3" fmla="*/ 2025 h 3032"/>
                  <a:gd name="T4" fmla="*/ 2151 w 3734"/>
                  <a:gd name="T5" fmla="*/ 1592 h 3032"/>
                  <a:gd name="T6" fmla="*/ 1923 w 3734"/>
                  <a:gd name="T7" fmla="*/ 48 h 3032"/>
                  <a:gd name="T8" fmla="*/ 1812 w 3734"/>
                  <a:gd name="T9" fmla="*/ 48 h 3032"/>
                  <a:gd name="T10" fmla="*/ 1584 w 3734"/>
                  <a:gd name="T11" fmla="*/ 1592 h 3032"/>
                  <a:gd name="T12" fmla="*/ 1646 w 3734"/>
                  <a:gd name="T13" fmla="*/ 2025 h 3032"/>
                  <a:gd name="T14" fmla="*/ 1279 w 3734"/>
                  <a:gd name="T15" fmla="*/ 2046 h 3032"/>
                  <a:gd name="T16" fmla="*/ 12 w 3734"/>
                  <a:gd name="T17" fmla="*/ 3000 h 3032"/>
                  <a:gd name="T18" fmla="*/ 80 w 3734"/>
                  <a:gd name="T19" fmla="*/ 3029 h 3032"/>
                  <a:gd name="T20" fmla="*/ 1563 w 3734"/>
                  <a:gd name="T21" fmla="*/ 2543 h 3032"/>
                  <a:gd name="T22" fmla="*/ 1867 w 3734"/>
                  <a:gd name="T23" fmla="*/ 2302 h 3032"/>
                  <a:gd name="T24" fmla="*/ 2171 w 3734"/>
                  <a:gd name="T25" fmla="*/ 2543 h 3032"/>
                  <a:gd name="T26" fmla="*/ 3654 w 3734"/>
                  <a:gd name="T27" fmla="*/ 3029 h 3032"/>
                  <a:gd name="T28" fmla="*/ 3722 w 3734"/>
                  <a:gd name="T29" fmla="*/ 3001 h 3032"/>
                  <a:gd name="T30" fmla="*/ 1827 w 3734"/>
                  <a:gd name="T31" fmla="*/ 1851 h 3032"/>
                  <a:gd name="T32" fmla="*/ 1867 w 3734"/>
                  <a:gd name="T33" fmla="*/ 425 h 3032"/>
                  <a:gd name="T34" fmla="*/ 1908 w 3734"/>
                  <a:gd name="T35" fmla="*/ 1851 h 3032"/>
                  <a:gd name="T36" fmla="*/ 1827 w 3734"/>
                  <a:gd name="T37" fmla="*/ 1851 h 3032"/>
                  <a:gd name="T38" fmla="*/ 392 w 3734"/>
                  <a:gd name="T39" fmla="*/ 2811 h 3032"/>
                  <a:gd name="T40" fmla="*/ 1649 w 3734"/>
                  <a:gd name="T41" fmla="*/ 2137 h 3032"/>
                  <a:gd name="T42" fmla="*/ 1663 w 3734"/>
                  <a:gd name="T43" fmla="*/ 2173 h 3032"/>
                  <a:gd name="T44" fmla="*/ 1685 w 3734"/>
                  <a:gd name="T45" fmla="*/ 2210 h 3032"/>
                  <a:gd name="T46" fmla="*/ 1486 w 3734"/>
                  <a:gd name="T47" fmla="*/ 2459 h 3032"/>
                  <a:gd name="T48" fmla="*/ 1795 w 3734"/>
                  <a:gd name="T49" fmla="*/ 2164 h 3032"/>
                  <a:gd name="T50" fmla="*/ 1752 w 3734"/>
                  <a:gd name="T51" fmla="*/ 2077 h 3032"/>
                  <a:gd name="T52" fmla="*/ 1819 w 3734"/>
                  <a:gd name="T53" fmla="*/ 1971 h 3032"/>
                  <a:gd name="T54" fmla="*/ 1915 w 3734"/>
                  <a:gd name="T55" fmla="*/ 1970 h 3032"/>
                  <a:gd name="T56" fmla="*/ 1982 w 3734"/>
                  <a:gd name="T57" fmla="*/ 2075 h 3032"/>
                  <a:gd name="T58" fmla="*/ 1982 w 3734"/>
                  <a:gd name="T59" fmla="*/ 2078 h 3032"/>
                  <a:gd name="T60" fmla="*/ 1939 w 3734"/>
                  <a:gd name="T61" fmla="*/ 2165 h 3032"/>
                  <a:gd name="T62" fmla="*/ 1796 w 3734"/>
                  <a:gd name="T63" fmla="*/ 2165 h 3032"/>
                  <a:gd name="T64" fmla="*/ 2049 w 3734"/>
                  <a:gd name="T65" fmla="*/ 2211 h 3032"/>
                  <a:gd name="T66" fmla="*/ 2067 w 3734"/>
                  <a:gd name="T67" fmla="*/ 2181 h 3032"/>
                  <a:gd name="T68" fmla="*/ 2082 w 3734"/>
                  <a:gd name="T69" fmla="*/ 2145 h 3032"/>
                  <a:gd name="T70" fmla="*/ 2404 w 3734"/>
                  <a:gd name="T71" fmla="*/ 2147 h 3032"/>
                  <a:gd name="T72" fmla="*/ 2248 w 3734"/>
                  <a:gd name="T73" fmla="*/ 2459 h 3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34" h="3032">
                    <a:moveTo>
                      <a:pt x="3704" y="2930"/>
                    </a:moveTo>
                    <a:cubicBezTo>
                      <a:pt x="2455" y="2046"/>
                      <a:pt x="2455" y="2046"/>
                      <a:pt x="2455" y="2046"/>
                    </a:cubicBezTo>
                    <a:cubicBezTo>
                      <a:pt x="2446" y="2039"/>
                      <a:pt x="2436" y="2036"/>
                      <a:pt x="2425" y="2035"/>
                    </a:cubicBezTo>
                    <a:cubicBezTo>
                      <a:pt x="2088" y="2025"/>
                      <a:pt x="2088" y="2025"/>
                      <a:pt x="2088" y="2025"/>
                    </a:cubicBezTo>
                    <a:cubicBezTo>
                      <a:pt x="2077" y="1974"/>
                      <a:pt x="2048" y="1931"/>
                      <a:pt x="2009" y="1899"/>
                    </a:cubicBezTo>
                    <a:cubicBezTo>
                      <a:pt x="2151" y="1592"/>
                      <a:pt x="2151" y="1592"/>
                      <a:pt x="2151" y="1592"/>
                    </a:cubicBezTo>
                    <a:cubicBezTo>
                      <a:pt x="2155" y="1582"/>
                      <a:pt x="2157" y="1571"/>
                      <a:pt x="2155" y="1560"/>
                    </a:cubicBezTo>
                    <a:cubicBezTo>
                      <a:pt x="1923" y="48"/>
                      <a:pt x="1923" y="48"/>
                      <a:pt x="1923" y="48"/>
                    </a:cubicBezTo>
                    <a:cubicBezTo>
                      <a:pt x="1918" y="20"/>
                      <a:pt x="1895" y="0"/>
                      <a:pt x="1867" y="0"/>
                    </a:cubicBezTo>
                    <a:cubicBezTo>
                      <a:pt x="1839" y="0"/>
                      <a:pt x="1816" y="20"/>
                      <a:pt x="1812" y="48"/>
                    </a:cubicBezTo>
                    <a:cubicBezTo>
                      <a:pt x="1579" y="1560"/>
                      <a:pt x="1579" y="1560"/>
                      <a:pt x="1579" y="1560"/>
                    </a:cubicBezTo>
                    <a:cubicBezTo>
                      <a:pt x="1577" y="1571"/>
                      <a:pt x="1579" y="1582"/>
                      <a:pt x="1584" y="1592"/>
                    </a:cubicBezTo>
                    <a:cubicBezTo>
                      <a:pt x="1725" y="1899"/>
                      <a:pt x="1725" y="1899"/>
                      <a:pt x="1725" y="1899"/>
                    </a:cubicBezTo>
                    <a:cubicBezTo>
                      <a:pt x="1686" y="1931"/>
                      <a:pt x="1657" y="1974"/>
                      <a:pt x="1646" y="2025"/>
                    </a:cubicBezTo>
                    <a:cubicBezTo>
                      <a:pt x="1309" y="2035"/>
                      <a:pt x="1309" y="2035"/>
                      <a:pt x="1309" y="2035"/>
                    </a:cubicBezTo>
                    <a:cubicBezTo>
                      <a:pt x="1298" y="2036"/>
                      <a:pt x="1288" y="2039"/>
                      <a:pt x="1279" y="2046"/>
                    </a:cubicBezTo>
                    <a:cubicBezTo>
                      <a:pt x="30" y="2930"/>
                      <a:pt x="30" y="2930"/>
                      <a:pt x="30" y="2930"/>
                    </a:cubicBezTo>
                    <a:cubicBezTo>
                      <a:pt x="7" y="2946"/>
                      <a:pt x="0" y="2976"/>
                      <a:pt x="12" y="3000"/>
                    </a:cubicBezTo>
                    <a:cubicBezTo>
                      <a:pt x="22" y="3020"/>
                      <a:pt x="42" y="3031"/>
                      <a:pt x="62" y="3031"/>
                    </a:cubicBezTo>
                    <a:cubicBezTo>
                      <a:pt x="68" y="3031"/>
                      <a:pt x="74" y="3031"/>
                      <a:pt x="80" y="3029"/>
                    </a:cubicBezTo>
                    <a:cubicBezTo>
                      <a:pt x="1536" y="2561"/>
                      <a:pt x="1536" y="2561"/>
                      <a:pt x="1536" y="2561"/>
                    </a:cubicBezTo>
                    <a:cubicBezTo>
                      <a:pt x="1547" y="2558"/>
                      <a:pt x="1556" y="2551"/>
                      <a:pt x="1563" y="2543"/>
                    </a:cubicBezTo>
                    <a:cubicBezTo>
                      <a:pt x="1772" y="2281"/>
                      <a:pt x="1772" y="2281"/>
                      <a:pt x="1772" y="2281"/>
                    </a:cubicBezTo>
                    <a:cubicBezTo>
                      <a:pt x="1801" y="2295"/>
                      <a:pt x="1833" y="2302"/>
                      <a:pt x="1867" y="2302"/>
                    </a:cubicBezTo>
                    <a:cubicBezTo>
                      <a:pt x="1901" y="2302"/>
                      <a:pt x="1933" y="2295"/>
                      <a:pt x="1962" y="2281"/>
                    </a:cubicBezTo>
                    <a:cubicBezTo>
                      <a:pt x="2171" y="2543"/>
                      <a:pt x="2171" y="2543"/>
                      <a:pt x="2171" y="2543"/>
                    </a:cubicBezTo>
                    <a:cubicBezTo>
                      <a:pt x="2178" y="2551"/>
                      <a:pt x="2187" y="2558"/>
                      <a:pt x="2198" y="2561"/>
                    </a:cubicBezTo>
                    <a:cubicBezTo>
                      <a:pt x="3654" y="3029"/>
                      <a:pt x="3654" y="3029"/>
                      <a:pt x="3654" y="3029"/>
                    </a:cubicBezTo>
                    <a:cubicBezTo>
                      <a:pt x="3660" y="3031"/>
                      <a:pt x="3666" y="3032"/>
                      <a:pt x="3672" y="3032"/>
                    </a:cubicBezTo>
                    <a:cubicBezTo>
                      <a:pt x="3692" y="3032"/>
                      <a:pt x="3712" y="3020"/>
                      <a:pt x="3722" y="3001"/>
                    </a:cubicBezTo>
                    <a:cubicBezTo>
                      <a:pt x="3734" y="2976"/>
                      <a:pt x="3727" y="2946"/>
                      <a:pt x="3704" y="2930"/>
                    </a:cubicBezTo>
                    <a:close/>
                    <a:moveTo>
                      <a:pt x="1827" y="1851"/>
                    </a:moveTo>
                    <a:cubicBezTo>
                      <a:pt x="1692" y="1560"/>
                      <a:pt x="1692" y="1560"/>
                      <a:pt x="1692" y="1560"/>
                    </a:cubicBezTo>
                    <a:cubicBezTo>
                      <a:pt x="1867" y="425"/>
                      <a:pt x="1867" y="425"/>
                      <a:pt x="1867" y="425"/>
                    </a:cubicBezTo>
                    <a:cubicBezTo>
                      <a:pt x="2042" y="1560"/>
                      <a:pt x="2042" y="1560"/>
                      <a:pt x="2042" y="1560"/>
                    </a:cubicBezTo>
                    <a:cubicBezTo>
                      <a:pt x="1908" y="1851"/>
                      <a:pt x="1908" y="1851"/>
                      <a:pt x="1908" y="1851"/>
                    </a:cubicBezTo>
                    <a:cubicBezTo>
                      <a:pt x="1894" y="1849"/>
                      <a:pt x="1881" y="1848"/>
                      <a:pt x="1867" y="1848"/>
                    </a:cubicBezTo>
                    <a:cubicBezTo>
                      <a:pt x="1853" y="1848"/>
                      <a:pt x="1840" y="1849"/>
                      <a:pt x="1827" y="1851"/>
                    </a:cubicBezTo>
                    <a:close/>
                    <a:moveTo>
                      <a:pt x="1486" y="2459"/>
                    </a:moveTo>
                    <a:cubicBezTo>
                      <a:pt x="392" y="2811"/>
                      <a:pt x="392" y="2811"/>
                      <a:pt x="392" y="2811"/>
                    </a:cubicBezTo>
                    <a:cubicBezTo>
                      <a:pt x="1330" y="2147"/>
                      <a:pt x="1330" y="2147"/>
                      <a:pt x="1330" y="2147"/>
                    </a:cubicBezTo>
                    <a:cubicBezTo>
                      <a:pt x="1649" y="2137"/>
                      <a:pt x="1649" y="2137"/>
                      <a:pt x="1649" y="2137"/>
                    </a:cubicBezTo>
                    <a:cubicBezTo>
                      <a:pt x="1649" y="2139"/>
                      <a:pt x="1651" y="2142"/>
                      <a:pt x="1652" y="2145"/>
                    </a:cubicBezTo>
                    <a:cubicBezTo>
                      <a:pt x="1655" y="2154"/>
                      <a:pt x="1658" y="2164"/>
                      <a:pt x="1663" y="2173"/>
                    </a:cubicBezTo>
                    <a:cubicBezTo>
                      <a:pt x="1664" y="2175"/>
                      <a:pt x="1666" y="2178"/>
                      <a:pt x="1667" y="2181"/>
                    </a:cubicBezTo>
                    <a:cubicBezTo>
                      <a:pt x="1672" y="2191"/>
                      <a:pt x="1678" y="2201"/>
                      <a:pt x="1685" y="2210"/>
                    </a:cubicBezTo>
                    <a:cubicBezTo>
                      <a:pt x="1685" y="2210"/>
                      <a:pt x="1685" y="2210"/>
                      <a:pt x="1685" y="2211"/>
                    </a:cubicBezTo>
                    <a:lnTo>
                      <a:pt x="1486" y="2459"/>
                    </a:lnTo>
                    <a:close/>
                    <a:moveTo>
                      <a:pt x="1796" y="2165"/>
                    </a:moveTo>
                    <a:cubicBezTo>
                      <a:pt x="1795" y="2165"/>
                      <a:pt x="1795" y="2164"/>
                      <a:pt x="1795" y="2164"/>
                    </a:cubicBezTo>
                    <a:cubicBezTo>
                      <a:pt x="1769" y="2143"/>
                      <a:pt x="1753" y="2111"/>
                      <a:pt x="1752" y="2078"/>
                    </a:cubicBezTo>
                    <a:cubicBezTo>
                      <a:pt x="1752" y="2077"/>
                      <a:pt x="1752" y="2077"/>
                      <a:pt x="1752" y="2077"/>
                    </a:cubicBezTo>
                    <a:cubicBezTo>
                      <a:pt x="1752" y="2076"/>
                      <a:pt x="1752" y="2076"/>
                      <a:pt x="1752" y="2075"/>
                    </a:cubicBezTo>
                    <a:cubicBezTo>
                      <a:pt x="1752" y="2029"/>
                      <a:pt x="1780" y="1989"/>
                      <a:pt x="1819" y="1971"/>
                    </a:cubicBezTo>
                    <a:cubicBezTo>
                      <a:pt x="1819" y="1970"/>
                      <a:pt x="1819" y="1971"/>
                      <a:pt x="1819" y="1970"/>
                    </a:cubicBezTo>
                    <a:cubicBezTo>
                      <a:pt x="1851" y="1956"/>
                      <a:pt x="1884" y="1956"/>
                      <a:pt x="1915" y="1970"/>
                    </a:cubicBezTo>
                    <a:cubicBezTo>
                      <a:pt x="1915" y="1971"/>
                      <a:pt x="1915" y="1971"/>
                      <a:pt x="1915" y="1971"/>
                    </a:cubicBezTo>
                    <a:cubicBezTo>
                      <a:pt x="1955" y="1989"/>
                      <a:pt x="1982" y="2029"/>
                      <a:pt x="1982" y="2075"/>
                    </a:cubicBezTo>
                    <a:cubicBezTo>
                      <a:pt x="1982" y="2076"/>
                      <a:pt x="1982" y="2076"/>
                      <a:pt x="1982" y="2077"/>
                    </a:cubicBezTo>
                    <a:cubicBezTo>
                      <a:pt x="1982" y="2077"/>
                      <a:pt x="1982" y="2077"/>
                      <a:pt x="1982" y="2078"/>
                    </a:cubicBezTo>
                    <a:cubicBezTo>
                      <a:pt x="1981" y="2111"/>
                      <a:pt x="1966" y="2143"/>
                      <a:pt x="1939" y="2164"/>
                    </a:cubicBezTo>
                    <a:cubicBezTo>
                      <a:pt x="1939" y="2164"/>
                      <a:pt x="1939" y="2165"/>
                      <a:pt x="1939" y="2165"/>
                    </a:cubicBezTo>
                    <a:cubicBezTo>
                      <a:pt x="1919" y="2181"/>
                      <a:pt x="1894" y="2190"/>
                      <a:pt x="1867" y="2190"/>
                    </a:cubicBezTo>
                    <a:cubicBezTo>
                      <a:pt x="1840" y="2190"/>
                      <a:pt x="1815" y="2181"/>
                      <a:pt x="1796" y="2165"/>
                    </a:cubicBezTo>
                    <a:close/>
                    <a:moveTo>
                      <a:pt x="2248" y="2459"/>
                    </a:moveTo>
                    <a:cubicBezTo>
                      <a:pt x="2049" y="2211"/>
                      <a:pt x="2049" y="2211"/>
                      <a:pt x="2049" y="2211"/>
                    </a:cubicBezTo>
                    <a:cubicBezTo>
                      <a:pt x="2049" y="2210"/>
                      <a:pt x="2049" y="2210"/>
                      <a:pt x="2050" y="2209"/>
                    </a:cubicBezTo>
                    <a:cubicBezTo>
                      <a:pt x="2056" y="2201"/>
                      <a:pt x="2062" y="2191"/>
                      <a:pt x="2067" y="2181"/>
                    </a:cubicBezTo>
                    <a:cubicBezTo>
                      <a:pt x="2069" y="2178"/>
                      <a:pt x="2070" y="2175"/>
                      <a:pt x="2072" y="2173"/>
                    </a:cubicBezTo>
                    <a:cubicBezTo>
                      <a:pt x="2076" y="2164"/>
                      <a:pt x="2079" y="2154"/>
                      <a:pt x="2082" y="2145"/>
                    </a:cubicBezTo>
                    <a:cubicBezTo>
                      <a:pt x="2083" y="2142"/>
                      <a:pt x="2085" y="2139"/>
                      <a:pt x="2086" y="2137"/>
                    </a:cubicBezTo>
                    <a:cubicBezTo>
                      <a:pt x="2404" y="2147"/>
                      <a:pt x="2404" y="2147"/>
                      <a:pt x="2404" y="2147"/>
                    </a:cubicBezTo>
                    <a:cubicBezTo>
                      <a:pt x="3342" y="2811"/>
                      <a:pt x="3342" y="2811"/>
                      <a:pt x="3342" y="2811"/>
                    </a:cubicBezTo>
                    <a:lnTo>
                      <a:pt x="2248" y="24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US" sz="1799">
                  <a:solidFill>
                    <a:srgbClr val="717074"/>
                  </a:solidFill>
                  <a:latin typeface="Metropolis"/>
                </a:endParaRPr>
              </a:p>
            </p:txBody>
          </p:sp>
        </p:grpSp>
        <p:grpSp>
          <p:nvGrpSpPr>
            <p:cNvPr id="388" name="Group 387">
              <a:extLst>
                <a:ext uri="{FF2B5EF4-FFF2-40B4-BE49-F238E27FC236}">
                  <a16:creationId xmlns:a16="http://schemas.microsoft.com/office/drawing/2014/main" id="{3FEB2C5C-4F6D-4BB1-B2BE-18C042553D3F}"/>
                </a:ext>
              </a:extLst>
            </p:cNvPr>
            <p:cNvGrpSpPr/>
            <p:nvPr/>
          </p:nvGrpSpPr>
          <p:grpSpPr>
            <a:xfrm>
              <a:off x="10010122" y="2201135"/>
              <a:ext cx="301766" cy="470809"/>
              <a:chOff x="5326063" y="2295525"/>
              <a:chExt cx="1450975" cy="2263775"/>
            </a:xfrm>
            <a:solidFill>
              <a:schemeClr val="accent2"/>
            </a:solidFill>
          </p:grpSpPr>
          <p:sp>
            <p:nvSpPr>
              <p:cNvPr id="389" name="Freeform 7">
                <a:extLst>
                  <a:ext uri="{FF2B5EF4-FFF2-40B4-BE49-F238E27FC236}">
                    <a16:creationId xmlns:a16="http://schemas.microsoft.com/office/drawing/2014/main" id="{8ECD75E7-00B7-4EA0-9EC8-981FF992DEA3}"/>
                  </a:ext>
                </a:extLst>
              </p:cNvPr>
              <p:cNvSpPr>
                <a:spLocks/>
              </p:cNvSpPr>
              <p:nvPr/>
            </p:nvSpPr>
            <p:spPr bwMode="auto">
              <a:xfrm>
                <a:off x="5326063" y="4270375"/>
                <a:ext cx="1330325" cy="288925"/>
              </a:xfrm>
              <a:custGeom>
                <a:avLst/>
                <a:gdLst>
                  <a:gd name="T0" fmla="*/ 2521 w 2578"/>
                  <a:gd name="T1" fmla="*/ 0 h 560"/>
                  <a:gd name="T2" fmla="*/ 280 w 2578"/>
                  <a:gd name="T3" fmla="*/ 0 h 560"/>
                  <a:gd name="T4" fmla="*/ 0 w 2578"/>
                  <a:gd name="T5" fmla="*/ 280 h 560"/>
                  <a:gd name="T6" fmla="*/ 280 w 2578"/>
                  <a:gd name="T7" fmla="*/ 560 h 560"/>
                  <a:gd name="T8" fmla="*/ 1849 w 2578"/>
                  <a:gd name="T9" fmla="*/ 560 h 560"/>
                  <a:gd name="T10" fmla="*/ 1905 w 2578"/>
                  <a:gd name="T11" fmla="*/ 504 h 560"/>
                  <a:gd name="T12" fmla="*/ 1849 w 2578"/>
                  <a:gd name="T13" fmla="*/ 448 h 560"/>
                  <a:gd name="T14" fmla="*/ 280 w 2578"/>
                  <a:gd name="T15" fmla="*/ 448 h 560"/>
                  <a:gd name="T16" fmla="*/ 112 w 2578"/>
                  <a:gd name="T17" fmla="*/ 280 h 560"/>
                  <a:gd name="T18" fmla="*/ 280 w 2578"/>
                  <a:gd name="T19" fmla="*/ 112 h 560"/>
                  <a:gd name="T20" fmla="*/ 2521 w 2578"/>
                  <a:gd name="T21" fmla="*/ 112 h 560"/>
                  <a:gd name="T22" fmla="*/ 2578 w 2578"/>
                  <a:gd name="T23" fmla="*/ 56 h 560"/>
                  <a:gd name="T24" fmla="*/ 2521 w 2578"/>
                  <a:gd name="T25" fmla="*/ 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78" h="560">
                    <a:moveTo>
                      <a:pt x="2521" y="0"/>
                    </a:moveTo>
                    <a:cubicBezTo>
                      <a:pt x="280" y="0"/>
                      <a:pt x="280" y="0"/>
                      <a:pt x="280" y="0"/>
                    </a:cubicBezTo>
                    <a:cubicBezTo>
                      <a:pt x="125" y="0"/>
                      <a:pt x="0" y="126"/>
                      <a:pt x="0" y="280"/>
                    </a:cubicBezTo>
                    <a:cubicBezTo>
                      <a:pt x="0" y="435"/>
                      <a:pt x="125" y="560"/>
                      <a:pt x="280" y="560"/>
                    </a:cubicBezTo>
                    <a:cubicBezTo>
                      <a:pt x="1849" y="560"/>
                      <a:pt x="1849" y="560"/>
                      <a:pt x="1849" y="560"/>
                    </a:cubicBezTo>
                    <a:cubicBezTo>
                      <a:pt x="1880" y="560"/>
                      <a:pt x="1905" y="535"/>
                      <a:pt x="1905" y="504"/>
                    </a:cubicBezTo>
                    <a:cubicBezTo>
                      <a:pt x="1905" y="473"/>
                      <a:pt x="1880" y="448"/>
                      <a:pt x="1849" y="448"/>
                    </a:cubicBezTo>
                    <a:cubicBezTo>
                      <a:pt x="280" y="448"/>
                      <a:pt x="280" y="448"/>
                      <a:pt x="280" y="448"/>
                    </a:cubicBezTo>
                    <a:cubicBezTo>
                      <a:pt x="187" y="448"/>
                      <a:pt x="112" y="373"/>
                      <a:pt x="112" y="280"/>
                    </a:cubicBezTo>
                    <a:cubicBezTo>
                      <a:pt x="112" y="187"/>
                      <a:pt x="187" y="112"/>
                      <a:pt x="280" y="112"/>
                    </a:cubicBezTo>
                    <a:cubicBezTo>
                      <a:pt x="2521" y="112"/>
                      <a:pt x="2521" y="112"/>
                      <a:pt x="2521" y="112"/>
                    </a:cubicBezTo>
                    <a:cubicBezTo>
                      <a:pt x="2552" y="112"/>
                      <a:pt x="2578" y="87"/>
                      <a:pt x="2578" y="56"/>
                    </a:cubicBezTo>
                    <a:cubicBezTo>
                      <a:pt x="2578" y="25"/>
                      <a:pt x="2552" y="0"/>
                      <a:pt x="25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US" sz="1799">
                  <a:solidFill>
                    <a:srgbClr val="717074"/>
                  </a:solidFill>
                  <a:latin typeface="Metropolis"/>
                </a:endParaRPr>
              </a:p>
            </p:txBody>
          </p:sp>
          <p:sp>
            <p:nvSpPr>
              <p:cNvPr id="390" name="Freeform 8">
                <a:extLst>
                  <a:ext uri="{FF2B5EF4-FFF2-40B4-BE49-F238E27FC236}">
                    <a16:creationId xmlns:a16="http://schemas.microsoft.com/office/drawing/2014/main" id="{957BDD2A-0331-42D6-8035-08263227F626}"/>
                  </a:ext>
                </a:extLst>
              </p:cNvPr>
              <p:cNvSpPr>
                <a:spLocks noEditPoints="1"/>
              </p:cNvSpPr>
              <p:nvPr/>
            </p:nvSpPr>
            <p:spPr bwMode="auto">
              <a:xfrm>
                <a:off x="5584825" y="3362325"/>
                <a:ext cx="841375" cy="849313"/>
              </a:xfrm>
              <a:custGeom>
                <a:avLst/>
                <a:gdLst>
                  <a:gd name="T0" fmla="*/ 225 w 1629"/>
                  <a:gd name="T1" fmla="*/ 1645 h 1645"/>
                  <a:gd name="T2" fmla="*/ 1570 w 1629"/>
                  <a:gd name="T3" fmla="*/ 1645 h 1645"/>
                  <a:gd name="T4" fmla="*/ 1618 w 1629"/>
                  <a:gd name="T5" fmla="*/ 1618 h 1645"/>
                  <a:gd name="T6" fmla="*/ 1620 w 1629"/>
                  <a:gd name="T7" fmla="*/ 1564 h 1645"/>
                  <a:gd name="T8" fmla="*/ 854 w 1629"/>
                  <a:gd name="T9" fmla="*/ 32 h 1645"/>
                  <a:gd name="T10" fmla="*/ 805 w 1629"/>
                  <a:gd name="T11" fmla="*/ 1 h 1645"/>
                  <a:gd name="T12" fmla="*/ 755 w 1629"/>
                  <a:gd name="T13" fmla="*/ 29 h 1645"/>
                  <a:gd name="T14" fmla="*/ 337 w 1629"/>
                  <a:gd name="T15" fmla="*/ 275 h 1645"/>
                  <a:gd name="T16" fmla="*/ 87 w 1629"/>
                  <a:gd name="T17" fmla="*/ 204 h 1645"/>
                  <a:gd name="T18" fmla="*/ 28 w 1629"/>
                  <a:gd name="T19" fmla="*/ 204 h 1645"/>
                  <a:gd name="T20" fmla="*/ 2 w 1629"/>
                  <a:gd name="T21" fmla="*/ 258 h 1645"/>
                  <a:gd name="T22" fmla="*/ 170 w 1629"/>
                  <a:gd name="T23" fmla="*/ 1596 h 1645"/>
                  <a:gd name="T24" fmla="*/ 225 w 1629"/>
                  <a:gd name="T25" fmla="*/ 1645 h 1645"/>
                  <a:gd name="T26" fmla="*/ 126 w 1629"/>
                  <a:gd name="T27" fmla="*/ 347 h 1645"/>
                  <a:gd name="T28" fmla="*/ 337 w 1629"/>
                  <a:gd name="T29" fmla="*/ 387 h 1645"/>
                  <a:gd name="T30" fmla="*/ 797 w 1629"/>
                  <a:gd name="T31" fmla="*/ 167 h 1645"/>
                  <a:gd name="T32" fmla="*/ 1479 w 1629"/>
                  <a:gd name="T33" fmla="*/ 1533 h 1645"/>
                  <a:gd name="T34" fmla="*/ 275 w 1629"/>
                  <a:gd name="T35" fmla="*/ 1533 h 1645"/>
                  <a:gd name="T36" fmla="*/ 126 w 1629"/>
                  <a:gd name="T37" fmla="*/ 347 h 1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29" h="1645">
                    <a:moveTo>
                      <a:pt x="225" y="1645"/>
                    </a:moveTo>
                    <a:cubicBezTo>
                      <a:pt x="1570" y="1645"/>
                      <a:pt x="1570" y="1645"/>
                      <a:pt x="1570" y="1645"/>
                    </a:cubicBezTo>
                    <a:cubicBezTo>
                      <a:pt x="1590" y="1645"/>
                      <a:pt x="1608" y="1635"/>
                      <a:pt x="1618" y="1618"/>
                    </a:cubicBezTo>
                    <a:cubicBezTo>
                      <a:pt x="1628" y="1602"/>
                      <a:pt x="1629" y="1581"/>
                      <a:pt x="1620" y="1564"/>
                    </a:cubicBezTo>
                    <a:cubicBezTo>
                      <a:pt x="854" y="32"/>
                      <a:pt x="854" y="32"/>
                      <a:pt x="854" y="32"/>
                    </a:cubicBezTo>
                    <a:cubicBezTo>
                      <a:pt x="845" y="13"/>
                      <a:pt x="826" y="1"/>
                      <a:pt x="805" y="1"/>
                    </a:cubicBezTo>
                    <a:cubicBezTo>
                      <a:pt x="784" y="0"/>
                      <a:pt x="765" y="11"/>
                      <a:pt x="755" y="29"/>
                    </a:cubicBezTo>
                    <a:cubicBezTo>
                      <a:pt x="670" y="181"/>
                      <a:pt x="510" y="275"/>
                      <a:pt x="337" y="275"/>
                    </a:cubicBezTo>
                    <a:cubicBezTo>
                      <a:pt x="249" y="275"/>
                      <a:pt x="163" y="250"/>
                      <a:pt x="87" y="204"/>
                    </a:cubicBezTo>
                    <a:cubicBezTo>
                      <a:pt x="69" y="192"/>
                      <a:pt x="46" y="192"/>
                      <a:pt x="28" y="204"/>
                    </a:cubicBezTo>
                    <a:cubicBezTo>
                      <a:pt x="10" y="216"/>
                      <a:pt x="0" y="237"/>
                      <a:pt x="2" y="258"/>
                    </a:cubicBezTo>
                    <a:cubicBezTo>
                      <a:pt x="170" y="1596"/>
                      <a:pt x="170" y="1596"/>
                      <a:pt x="170" y="1596"/>
                    </a:cubicBezTo>
                    <a:cubicBezTo>
                      <a:pt x="173" y="1624"/>
                      <a:pt x="197" y="1645"/>
                      <a:pt x="225" y="1645"/>
                    </a:cubicBezTo>
                    <a:close/>
                    <a:moveTo>
                      <a:pt x="126" y="347"/>
                    </a:moveTo>
                    <a:cubicBezTo>
                      <a:pt x="194" y="373"/>
                      <a:pt x="265" y="387"/>
                      <a:pt x="337" y="387"/>
                    </a:cubicBezTo>
                    <a:cubicBezTo>
                      <a:pt x="517" y="387"/>
                      <a:pt x="685" y="304"/>
                      <a:pt x="797" y="167"/>
                    </a:cubicBezTo>
                    <a:cubicBezTo>
                      <a:pt x="1479" y="1533"/>
                      <a:pt x="1479" y="1533"/>
                      <a:pt x="1479" y="1533"/>
                    </a:cubicBezTo>
                    <a:cubicBezTo>
                      <a:pt x="275" y="1533"/>
                      <a:pt x="275" y="1533"/>
                      <a:pt x="275" y="1533"/>
                    </a:cubicBezTo>
                    <a:lnTo>
                      <a:pt x="126" y="3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US" sz="1799">
                  <a:solidFill>
                    <a:srgbClr val="717074"/>
                  </a:solidFill>
                  <a:latin typeface="Metropolis"/>
                </a:endParaRPr>
              </a:p>
            </p:txBody>
          </p:sp>
          <p:sp>
            <p:nvSpPr>
              <p:cNvPr id="391" name="Oval 9">
                <a:extLst>
                  <a:ext uri="{FF2B5EF4-FFF2-40B4-BE49-F238E27FC236}">
                    <a16:creationId xmlns:a16="http://schemas.microsoft.com/office/drawing/2014/main" id="{07AA186B-C526-4870-9FB0-9BE43291CE48}"/>
                  </a:ext>
                </a:extLst>
              </p:cNvPr>
              <p:cNvSpPr>
                <a:spLocks noChangeArrowheads="1"/>
              </p:cNvSpPr>
              <p:nvPr/>
            </p:nvSpPr>
            <p:spPr bwMode="auto">
              <a:xfrm>
                <a:off x="5661025" y="3157538"/>
                <a:ext cx="196850" cy="1968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US" sz="1799">
                  <a:solidFill>
                    <a:srgbClr val="717074"/>
                  </a:solidFill>
                  <a:latin typeface="Metropolis"/>
                </a:endParaRPr>
              </a:p>
            </p:txBody>
          </p:sp>
          <p:sp>
            <p:nvSpPr>
              <p:cNvPr id="392" name="Freeform 10">
                <a:extLst>
                  <a:ext uri="{FF2B5EF4-FFF2-40B4-BE49-F238E27FC236}">
                    <a16:creationId xmlns:a16="http://schemas.microsoft.com/office/drawing/2014/main" id="{2615981E-DC2D-4288-A6BC-4F22FC9D0EE4}"/>
                  </a:ext>
                </a:extLst>
              </p:cNvPr>
              <p:cNvSpPr>
                <a:spLocks noEditPoints="1"/>
              </p:cNvSpPr>
              <p:nvPr/>
            </p:nvSpPr>
            <p:spPr bwMode="auto">
              <a:xfrm>
                <a:off x="6248400" y="2428875"/>
                <a:ext cx="379413" cy="376238"/>
              </a:xfrm>
              <a:custGeom>
                <a:avLst/>
                <a:gdLst>
                  <a:gd name="T0" fmla="*/ 8 w 734"/>
                  <a:gd name="T1" fmla="*/ 210 h 727"/>
                  <a:gd name="T2" fmla="*/ 145 w 734"/>
                  <a:gd name="T3" fmla="*/ 687 h 727"/>
                  <a:gd name="T4" fmla="*/ 199 w 734"/>
                  <a:gd name="T5" fmla="*/ 727 h 727"/>
                  <a:gd name="T6" fmla="*/ 215 w 734"/>
                  <a:gd name="T7" fmla="*/ 725 h 727"/>
                  <a:gd name="T8" fmla="*/ 691 w 734"/>
                  <a:gd name="T9" fmla="*/ 588 h 727"/>
                  <a:gd name="T10" fmla="*/ 725 w 734"/>
                  <a:gd name="T11" fmla="*/ 561 h 727"/>
                  <a:gd name="T12" fmla="*/ 729 w 734"/>
                  <a:gd name="T13" fmla="*/ 519 h 727"/>
                  <a:gd name="T14" fmla="*/ 592 w 734"/>
                  <a:gd name="T15" fmla="*/ 42 h 727"/>
                  <a:gd name="T16" fmla="*/ 566 w 734"/>
                  <a:gd name="T17" fmla="*/ 9 h 727"/>
                  <a:gd name="T18" fmla="*/ 523 w 734"/>
                  <a:gd name="T19" fmla="*/ 4 h 727"/>
                  <a:gd name="T20" fmla="*/ 46 w 734"/>
                  <a:gd name="T21" fmla="*/ 141 h 727"/>
                  <a:gd name="T22" fmla="*/ 8 w 734"/>
                  <a:gd name="T23" fmla="*/ 210 h 727"/>
                  <a:gd name="T24" fmla="*/ 500 w 734"/>
                  <a:gd name="T25" fmla="*/ 127 h 727"/>
                  <a:gd name="T26" fmla="*/ 606 w 734"/>
                  <a:gd name="T27" fmla="*/ 496 h 727"/>
                  <a:gd name="T28" fmla="*/ 237 w 734"/>
                  <a:gd name="T29" fmla="*/ 602 h 727"/>
                  <a:gd name="T30" fmla="*/ 131 w 734"/>
                  <a:gd name="T31" fmla="*/ 233 h 727"/>
                  <a:gd name="T32" fmla="*/ 500 w 734"/>
                  <a:gd name="T33" fmla="*/ 127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34" h="727">
                    <a:moveTo>
                      <a:pt x="8" y="210"/>
                    </a:moveTo>
                    <a:cubicBezTo>
                      <a:pt x="145" y="687"/>
                      <a:pt x="145" y="687"/>
                      <a:pt x="145" y="687"/>
                    </a:cubicBezTo>
                    <a:cubicBezTo>
                      <a:pt x="152" y="711"/>
                      <a:pt x="175" y="727"/>
                      <a:pt x="199" y="727"/>
                    </a:cubicBezTo>
                    <a:cubicBezTo>
                      <a:pt x="204" y="727"/>
                      <a:pt x="209" y="727"/>
                      <a:pt x="215" y="725"/>
                    </a:cubicBezTo>
                    <a:cubicBezTo>
                      <a:pt x="691" y="588"/>
                      <a:pt x="691" y="588"/>
                      <a:pt x="691" y="588"/>
                    </a:cubicBezTo>
                    <a:cubicBezTo>
                      <a:pt x="705" y="584"/>
                      <a:pt x="717" y="574"/>
                      <a:pt x="725" y="561"/>
                    </a:cubicBezTo>
                    <a:cubicBezTo>
                      <a:pt x="732" y="548"/>
                      <a:pt x="734" y="533"/>
                      <a:pt x="729" y="519"/>
                    </a:cubicBezTo>
                    <a:cubicBezTo>
                      <a:pt x="592" y="42"/>
                      <a:pt x="592" y="42"/>
                      <a:pt x="592" y="42"/>
                    </a:cubicBezTo>
                    <a:cubicBezTo>
                      <a:pt x="588" y="28"/>
                      <a:pt x="579" y="16"/>
                      <a:pt x="566" y="9"/>
                    </a:cubicBezTo>
                    <a:cubicBezTo>
                      <a:pt x="553" y="1"/>
                      <a:pt x="537" y="0"/>
                      <a:pt x="523" y="4"/>
                    </a:cubicBezTo>
                    <a:cubicBezTo>
                      <a:pt x="46" y="141"/>
                      <a:pt x="46" y="141"/>
                      <a:pt x="46" y="141"/>
                    </a:cubicBezTo>
                    <a:cubicBezTo>
                      <a:pt x="17" y="149"/>
                      <a:pt x="0" y="180"/>
                      <a:pt x="8" y="210"/>
                    </a:cubicBezTo>
                    <a:close/>
                    <a:moveTo>
                      <a:pt x="500" y="127"/>
                    </a:moveTo>
                    <a:cubicBezTo>
                      <a:pt x="606" y="496"/>
                      <a:pt x="606" y="496"/>
                      <a:pt x="606" y="496"/>
                    </a:cubicBezTo>
                    <a:cubicBezTo>
                      <a:pt x="237" y="602"/>
                      <a:pt x="237" y="602"/>
                      <a:pt x="237" y="602"/>
                    </a:cubicBezTo>
                    <a:cubicBezTo>
                      <a:pt x="131" y="233"/>
                      <a:pt x="131" y="233"/>
                      <a:pt x="131" y="233"/>
                    </a:cubicBezTo>
                    <a:lnTo>
                      <a:pt x="500" y="1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US" sz="1799">
                  <a:solidFill>
                    <a:srgbClr val="717074"/>
                  </a:solidFill>
                  <a:latin typeface="Metropolis"/>
                </a:endParaRPr>
              </a:p>
            </p:txBody>
          </p:sp>
          <p:sp>
            <p:nvSpPr>
              <p:cNvPr id="393" name="Freeform 11">
                <a:extLst>
                  <a:ext uri="{FF2B5EF4-FFF2-40B4-BE49-F238E27FC236}">
                    <a16:creationId xmlns:a16="http://schemas.microsoft.com/office/drawing/2014/main" id="{0C675DF5-FF94-4C45-9247-56F01195FF2E}"/>
                  </a:ext>
                </a:extLst>
              </p:cNvPr>
              <p:cNvSpPr>
                <a:spLocks noEditPoints="1"/>
              </p:cNvSpPr>
              <p:nvPr/>
            </p:nvSpPr>
            <p:spPr bwMode="auto">
              <a:xfrm>
                <a:off x="5556250" y="2295525"/>
                <a:ext cx="1220788" cy="1163638"/>
              </a:xfrm>
              <a:custGeom>
                <a:avLst/>
                <a:gdLst>
                  <a:gd name="T0" fmla="*/ 2327 w 2362"/>
                  <a:gd name="T1" fmla="*/ 913 h 2250"/>
                  <a:gd name="T2" fmla="*/ 2250 w 2362"/>
                  <a:gd name="T3" fmla="*/ 931 h 2250"/>
                  <a:gd name="T4" fmla="*/ 1953 w 2362"/>
                  <a:gd name="T5" fmla="*/ 1405 h 2250"/>
                  <a:gd name="T6" fmla="*/ 1652 w 2362"/>
                  <a:gd name="T7" fmla="*/ 1357 h 2250"/>
                  <a:gd name="T8" fmla="*/ 1441 w 2362"/>
                  <a:gd name="T9" fmla="*/ 1145 h 2250"/>
                  <a:gd name="T10" fmla="*/ 1361 w 2362"/>
                  <a:gd name="T11" fmla="*/ 1145 h 2250"/>
                  <a:gd name="T12" fmla="*/ 1361 w 2362"/>
                  <a:gd name="T13" fmla="*/ 1224 h 2250"/>
                  <a:gd name="T14" fmla="*/ 1546 w 2362"/>
                  <a:gd name="T15" fmla="*/ 1409 h 2250"/>
                  <a:gd name="T16" fmla="*/ 1401 w 2362"/>
                  <a:gd name="T17" fmla="*/ 1554 h 2250"/>
                  <a:gd name="T18" fmla="*/ 1216 w 2362"/>
                  <a:gd name="T19" fmla="*/ 1369 h 2250"/>
                  <a:gd name="T20" fmla="*/ 1137 w 2362"/>
                  <a:gd name="T21" fmla="*/ 1369 h 2250"/>
                  <a:gd name="T22" fmla="*/ 767 w 2362"/>
                  <a:gd name="T23" fmla="*/ 1740 h 2250"/>
                  <a:gd name="T24" fmla="*/ 569 w 2362"/>
                  <a:gd name="T25" fmla="*/ 1508 h 2250"/>
                  <a:gd name="T26" fmla="*/ 984 w 2362"/>
                  <a:gd name="T27" fmla="*/ 1231 h 2250"/>
                  <a:gd name="T28" fmla="*/ 1008 w 2362"/>
                  <a:gd name="T29" fmla="*/ 1190 h 2250"/>
                  <a:gd name="T30" fmla="*/ 992 w 2362"/>
                  <a:gd name="T31" fmla="*/ 1145 h 2250"/>
                  <a:gd name="T32" fmla="*/ 808 w 2362"/>
                  <a:gd name="T33" fmla="*/ 961 h 2250"/>
                  <a:gd name="T34" fmla="*/ 953 w 2362"/>
                  <a:gd name="T35" fmla="*/ 816 h 2250"/>
                  <a:gd name="T36" fmla="*/ 1137 w 2362"/>
                  <a:gd name="T37" fmla="*/ 1000 h 2250"/>
                  <a:gd name="T38" fmla="*/ 1177 w 2362"/>
                  <a:gd name="T39" fmla="*/ 1017 h 2250"/>
                  <a:gd name="T40" fmla="*/ 1216 w 2362"/>
                  <a:gd name="T41" fmla="*/ 1000 h 2250"/>
                  <a:gd name="T42" fmla="*/ 1216 w 2362"/>
                  <a:gd name="T43" fmla="*/ 921 h 2250"/>
                  <a:gd name="T44" fmla="*/ 1005 w 2362"/>
                  <a:gd name="T45" fmla="*/ 710 h 2250"/>
                  <a:gd name="T46" fmla="*/ 958 w 2362"/>
                  <a:gd name="T47" fmla="*/ 427 h 2250"/>
                  <a:gd name="T48" fmla="*/ 1432 w 2362"/>
                  <a:gd name="T49" fmla="*/ 111 h 2250"/>
                  <a:gd name="T50" fmla="*/ 1448 w 2362"/>
                  <a:gd name="T51" fmla="*/ 33 h 2250"/>
                  <a:gd name="T52" fmla="*/ 1370 w 2362"/>
                  <a:gd name="T53" fmla="*/ 17 h 2250"/>
                  <a:gd name="T54" fmla="*/ 866 w 2362"/>
                  <a:gd name="T55" fmla="*/ 354 h 2250"/>
                  <a:gd name="T56" fmla="*/ 841 w 2362"/>
                  <a:gd name="T57" fmla="*/ 409 h 2250"/>
                  <a:gd name="T58" fmla="*/ 893 w 2362"/>
                  <a:gd name="T59" fmla="*/ 717 h 2250"/>
                  <a:gd name="T60" fmla="*/ 689 w 2362"/>
                  <a:gd name="T61" fmla="*/ 921 h 2250"/>
                  <a:gd name="T62" fmla="*/ 689 w 2362"/>
                  <a:gd name="T63" fmla="*/ 1000 h 2250"/>
                  <a:gd name="T64" fmla="*/ 865 w 2362"/>
                  <a:gd name="T65" fmla="*/ 1176 h 2250"/>
                  <a:gd name="T66" fmla="*/ 429 w 2362"/>
                  <a:gd name="T67" fmla="*/ 1467 h 2250"/>
                  <a:gd name="T68" fmla="*/ 392 w 2362"/>
                  <a:gd name="T69" fmla="*/ 1465 h 2250"/>
                  <a:gd name="T70" fmla="*/ 0 w 2362"/>
                  <a:gd name="T71" fmla="*/ 1857 h 2250"/>
                  <a:gd name="T72" fmla="*/ 392 w 2362"/>
                  <a:gd name="T73" fmla="*/ 2250 h 2250"/>
                  <a:gd name="T74" fmla="*/ 783 w 2362"/>
                  <a:gd name="T75" fmla="*/ 1882 h 2250"/>
                  <a:gd name="T76" fmla="*/ 1177 w 2362"/>
                  <a:gd name="T77" fmla="*/ 1488 h 2250"/>
                  <a:gd name="T78" fmla="*/ 1361 w 2362"/>
                  <a:gd name="T79" fmla="*/ 1673 h 2250"/>
                  <a:gd name="T80" fmla="*/ 1441 w 2362"/>
                  <a:gd name="T81" fmla="*/ 1673 h 2250"/>
                  <a:gd name="T82" fmla="*/ 1645 w 2362"/>
                  <a:gd name="T83" fmla="*/ 1469 h 2250"/>
                  <a:gd name="T84" fmla="*/ 1972 w 2362"/>
                  <a:gd name="T85" fmla="*/ 1522 h 2250"/>
                  <a:gd name="T86" fmla="*/ 1981 w 2362"/>
                  <a:gd name="T87" fmla="*/ 1522 h 2250"/>
                  <a:gd name="T88" fmla="*/ 2028 w 2362"/>
                  <a:gd name="T89" fmla="*/ 1496 h 2250"/>
                  <a:gd name="T90" fmla="*/ 2345 w 2362"/>
                  <a:gd name="T91" fmla="*/ 990 h 2250"/>
                  <a:gd name="T92" fmla="*/ 2327 w 2362"/>
                  <a:gd name="T93" fmla="*/ 913 h 2250"/>
                  <a:gd name="T94" fmla="*/ 392 w 2362"/>
                  <a:gd name="T95" fmla="*/ 2138 h 2250"/>
                  <a:gd name="T96" fmla="*/ 112 w 2362"/>
                  <a:gd name="T97" fmla="*/ 1857 h 2250"/>
                  <a:gd name="T98" fmla="*/ 392 w 2362"/>
                  <a:gd name="T99" fmla="*/ 1577 h 2250"/>
                  <a:gd name="T100" fmla="*/ 672 w 2362"/>
                  <a:gd name="T101" fmla="*/ 1857 h 2250"/>
                  <a:gd name="T102" fmla="*/ 392 w 2362"/>
                  <a:gd name="T103" fmla="*/ 2138 h 2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62" h="2250">
                    <a:moveTo>
                      <a:pt x="2327" y="913"/>
                    </a:moveTo>
                    <a:cubicBezTo>
                      <a:pt x="2301" y="897"/>
                      <a:pt x="2267" y="905"/>
                      <a:pt x="2250" y="931"/>
                    </a:cubicBezTo>
                    <a:cubicBezTo>
                      <a:pt x="1953" y="1405"/>
                      <a:pt x="1953" y="1405"/>
                      <a:pt x="1953" y="1405"/>
                    </a:cubicBezTo>
                    <a:cubicBezTo>
                      <a:pt x="1652" y="1357"/>
                      <a:pt x="1652" y="1357"/>
                      <a:pt x="1652" y="1357"/>
                    </a:cubicBezTo>
                    <a:cubicBezTo>
                      <a:pt x="1441" y="1145"/>
                      <a:pt x="1441" y="1145"/>
                      <a:pt x="1441" y="1145"/>
                    </a:cubicBezTo>
                    <a:cubicBezTo>
                      <a:pt x="1419" y="1123"/>
                      <a:pt x="1383" y="1123"/>
                      <a:pt x="1361" y="1145"/>
                    </a:cubicBezTo>
                    <a:cubicBezTo>
                      <a:pt x="1339" y="1167"/>
                      <a:pt x="1339" y="1203"/>
                      <a:pt x="1361" y="1224"/>
                    </a:cubicBezTo>
                    <a:cubicBezTo>
                      <a:pt x="1546" y="1409"/>
                      <a:pt x="1546" y="1409"/>
                      <a:pt x="1546" y="1409"/>
                    </a:cubicBezTo>
                    <a:cubicBezTo>
                      <a:pt x="1401" y="1554"/>
                      <a:pt x="1401" y="1554"/>
                      <a:pt x="1401" y="1554"/>
                    </a:cubicBezTo>
                    <a:cubicBezTo>
                      <a:pt x="1216" y="1369"/>
                      <a:pt x="1216" y="1369"/>
                      <a:pt x="1216" y="1369"/>
                    </a:cubicBezTo>
                    <a:cubicBezTo>
                      <a:pt x="1195" y="1348"/>
                      <a:pt x="1159" y="1348"/>
                      <a:pt x="1137" y="1369"/>
                    </a:cubicBezTo>
                    <a:cubicBezTo>
                      <a:pt x="767" y="1740"/>
                      <a:pt x="767" y="1740"/>
                      <a:pt x="767" y="1740"/>
                    </a:cubicBezTo>
                    <a:cubicBezTo>
                      <a:pt x="735" y="1639"/>
                      <a:pt x="663" y="1555"/>
                      <a:pt x="569" y="1508"/>
                    </a:cubicBezTo>
                    <a:cubicBezTo>
                      <a:pt x="984" y="1231"/>
                      <a:pt x="984" y="1231"/>
                      <a:pt x="984" y="1231"/>
                    </a:cubicBezTo>
                    <a:cubicBezTo>
                      <a:pt x="998" y="1222"/>
                      <a:pt x="1007" y="1207"/>
                      <a:pt x="1008" y="1190"/>
                    </a:cubicBezTo>
                    <a:cubicBezTo>
                      <a:pt x="1010" y="1174"/>
                      <a:pt x="1004" y="1157"/>
                      <a:pt x="992" y="1145"/>
                    </a:cubicBezTo>
                    <a:cubicBezTo>
                      <a:pt x="808" y="961"/>
                      <a:pt x="808" y="961"/>
                      <a:pt x="808" y="961"/>
                    </a:cubicBezTo>
                    <a:cubicBezTo>
                      <a:pt x="953" y="816"/>
                      <a:pt x="953" y="816"/>
                      <a:pt x="953" y="816"/>
                    </a:cubicBezTo>
                    <a:cubicBezTo>
                      <a:pt x="1137" y="1000"/>
                      <a:pt x="1137" y="1000"/>
                      <a:pt x="1137" y="1000"/>
                    </a:cubicBezTo>
                    <a:cubicBezTo>
                      <a:pt x="1148" y="1011"/>
                      <a:pt x="1162" y="1017"/>
                      <a:pt x="1177" y="1017"/>
                    </a:cubicBezTo>
                    <a:cubicBezTo>
                      <a:pt x="1191" y="1017"/>
                      <a:pt x="1206" y="1011"/>
                      <a:pt x="1216" y="1000"/>
                    </a:cubicBezTo>
                    <a:cubicBezTo>
                      <a:pt x="1238" y="978"/>
                      <a:pt x="1238" y="943"/>
                      <a:pt x="1216" y="921"/>
                    </a:cubicBezTo>
                    <a:cubicBezTo>
                      <a:pt x="1005" y="710"/>
                      <a:pt x="1005" y="710"/>
                      <a:pt x="1005" y="710"/>
                    </a:cubicBezTo>
                    <a:cubicBezTo>
                      <a:pt x="958" y="427"/>
                      <a:pt x="958" y="427"/>
                      <a:pt x="958" y="427"/>
                    </a:cubicBezTo>
                    <a:cubicBezTo>
                      <a:pt x="1432" y="111"/>
                      <a:pt x="1432" y="111"/>
                      <a:pt x="1432" y="111"/>
                    </a:cubicBezTo>
                    <a:cubicBezTo>
                      <a:pt x="1458" y="94"/>
                      <a:pt x="1465" y="59"/>
                      <a:pt x="1448" y="33"/>
                    </a:cubicBezTo>
                    <a:cubicBezTo>
                      <a:pt x="1430" y="7"/>
                      <a:pt x="1396" y="0"/>
                      <a:pt x="1370" y="17"/>
                    </a:cubicBezTo>
                    <a:cubicBezTo>
                      <a:pt x="866" y="354"/>
                      <a:pt x="866" y="354"/>
                      <a:pt x="866" y="354"/>
                    </a:cubicBezTo>
                    <a:cubicBezTo>
                      <a:pt x="847" y="366"/>
                      <a:pt x="838" y="388"/>
                      <a:pt x="841" y="409"/>
                    </a:cubicBezTo>
                    <a:cubicBezTo>
                      <a:pt x="893" y="717"/>
                      <a:pt x="893" y="717"/>
                      <a:pt x="893" y="717"/>
                    </a:cubicBezTo>
                    <a:cubicBezTo>
                      <a:pt x="689" y="921"/>
                      <a:pt x="689" y="921"/>
                      <a:pt x="689" y="921"/>
                    </a:cubicBezTo>
                    <a:cubicBezTo>
                      <a:pt x="667" y="943"/>
                      <a:pt x="667" y="978"/>
                      <a:pt x="689" y="1000"/>
                    </a:cubicBezTo>
                    <a:cubicBezTo>
                      <a:pt x="865" y="1176"/>
                      <a:pt x="865" y="1176"/>
                      <a:pt x="865" y="1176"/>
                    </a:cubicBezTo>
                    <a:cubicBezTo>
                      <a:pt x="429" y="1467"/>
                      <a:pt x="429" y="1467"/>
                      <a:pt x="429" y="1467"/>
                    </a:cubicBezTo>
                    <a:cubicBezTo>
                      <a:pt x="417" y="1466"/>
                      <a:pt x="405" y="1465"/>
                      <a:pt x="392" y="1465"/>
                    </a:cubicBezTo>
                    <a:cubicBezTo>
                      <a:pt x="176" y="1465"/>
                      <a:pt x="0" y="1641"/>
                      <a:pt x="0" y="1857"/>
                    </a:cubicBezTo>
                    <a:cubicBezTo>
                      <a:pt x="0" y="2074"/>
                      <a:pt x="176" y="2250"/>
                      <a:pt x="392" y="2250"/>
                    </a:cubicBezTo>
                    <a:cubicBezTo>
                      <a:pt x="600" y="2250"/>
                      <a:pt x="771" y="2087"/>
                      <a:pt x="783" y="1882"/>
                    </a:cubicBezTo>
                    <a:cubicBezTo>
                      <a:pt x="1177" y="1488"/>
                      <a:pt x="1177" y="1488"/>
                      <a:pt x="1177" y="1488"/>
                    </a:cubicBezTo>
                    <a:cubicBezTo>
                      <a:pt x="1361" y="1673"/>
                      <a:pt x="1361" y="1673"/>
                      <a:pt x="1361" y="1673"/>
                    </a:cubicBezTo>
                    <a:cubicBezTo>
                      <a:pt x="1383" y="1695"/>
                      <a:pt x="1419" y="1695"/>
                      <a:pt x="1441" y="1673"/>
                    </a:cubicBezTo>
                    <a:cubicBezTo>
                      <a:pt x="1645" y="1469"/>
                      <a:pt x="1645" y="1469"/>
                      <a:pt x="1645" y="1469"/>
                    </a:cubicBezTo>
                    <a:cubicBezTo>
                      <a:pt x="1972" y="1522"/>
                      <a:pt x="1972" y="1522"/>
                      <a:pt x="1972" y="1522"/>
                    </a:cubicBezTo>
                    <a:cubicBezTo>
                      <a:pt x="1975" y="1522"/>
                      <a:pt x="1978" y="1522"/>
                      <a:pt x="1981" y="1522"/>
                    </a:cubicBezTo>
                    <a:cubicBezTo>
                      <a:pt x="2000" y="1522"/>
                      <a:pt x="2018" y="1513"/>
                      <a:pt x="2028" y="1496"/>
                    </a:cubicBezTo>
                    <a:cubicBezTo>
                      <a:pt x="2345" y="990"/>
                      <a:pt x="2345" y="990"/>
                      <a:pt x="2345" y="990"/>
                    </a:cubicBezTo>
                    <a:cubicBezTo>
                      <a:pt x="2362" y="964"/>
                      <a:pt x="2354" y="930"/>
                      <a:pt x="2327" y="913"/>
                    </a:cubicBezTo>
                    <a:close/>
                    <a:moveTo>
                      <a:pt x="392" y="2138"/>
                    </a:moveTo>
                    <a:cubicBezTo>
                      <a:pt x="238" y="2138"/>
                      <a:pt x="112" y="2012"/>
                      <a:pt x="112" y="1857"/>
                    </a:cubicBezTo>
                    <a:cubicBezTo>
                      <a:pt x="112" y="1703"/>
                      <a:pt x="238" y="1577"/>
                      <a:pt x="392" y="1577"/>
                    </a:cubicBezTo>
                    <a:cubicBezTo>
                      <a:pt x="547" y="1577"/>
                      <a:pt x="672" y="1703"/>
                      <a:pt x="672" y="1857"/>
                    </a:cubicBezTo>
                    <a:cubicBezTo>
                      <a:pt x="672" y="2012"/>
                      <a:pt x="547" y="2138"/>
                      <a:pt x="392" y="21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US" sz="1799">
                  <a:solidFill>
                    <a:srgbClr val="717074"/>
                  </a:solidFill>
                  <a:latin typeface="Metropolis"/>
                </a:endParaRPr>
              </a:p>
            </p:txBody>
          </p:sp>
        </p:grpSp>
        <p:grpSp>
          <p:nvGrpSpPr>
            <p:cNvPr id="394" name="Group 393">
              <a:extLst>
                <a:ext uri="{FF2B5EF4-FFF2-40B4-BE49-F238E27FC236}">
                  <a16:creationId xmlns:a16="http://schemas.microsoft.com/office/drawing/2014/main" id="{87B76BA3-9EFC-4BF9-9912-67F71867AE30}"/>
                </a:ext>
              </a:extLst>
            </p:cNvPr>
            <p:cNvGrpSpPr/>
            <p:nvPr/>
          </p:nvGrpSpPr>
          <p:grpSpPr>
            <a:xfrm>
              <a:off x="7226532" y="2207570"/>
              <a:ext cx="314313" cy="458922"/>
              <a:chOff x="9674225" y="2328863"/>
              <a:chExt cx="1511300" cy="2206625"/>
            </a:xfrm>
            <a:solidFill>
              <a:schemeClr val="accent2"/>
            </a:solidFill>
          </p:grpSpPr>
          <p:sp>
            <p:nvSpPr>
              <p:cNvPr id="395" name="Freeform 12">
                <a:extLst>
                  <a:ext uri="{FF2B5EF4-FFF2-40B4-BE49-F238E27FC236}">
                    <a16:creationId xmlns:a16="http://schemas.microsoft.com/office/drawing/2014/main" id="{E05B0BF3-A8E1-4C91-B2FE-5A8BD5B236CD}"/>
                  </a:ext>
                </a:extLst>
              </p:cNvPr>
              <p:cNvSpPr>
                <a:spLocks noEditPoints="1"/>
              </p:cNvSpPr>
              <p:nvPr/>
            </p:nvSpPr>
            <p:spPr bwMode="auto">
              <a:xfrm>
                <a:off x="9674225" y="2328863"/>
                <a:ext cx="1511300" cy="2206625"/>
              </a:xfrm>
              <a:custGeom>
                <a:avLst/>
                <a:gdLst>
                  <a:gd name="T0" fmla="*/ 2759 w 2925"/>
                  <a:gd name="T1" fmla="*/ 0 h 4269"/>
                  <a:gd name="T2" fmla="*/ 157 w 2925"/>
                  <a:gd name="T3" fmla="*/ 0 h 4269"/>
                  <a:gd name="T4" fmla="*/ 0 w 2925"/>
                  <a:gd name="T5" fmla="*/ 157 h 4269"/>
                  <a:gd name="T6" fmla="*/ 0 w 2925"/>
                  <a:gd name="T7" fmla="*/ 4112 h 4269"/>
                  <a:gd name="T8" fmla="*/ 157 w 2925"/>
                  <a:gd name="T9" fmla="*/ 4269 h 4269"/>
                  <a:gd name="T10" fmla="*/ 2768 w 2925"/>
                  <a:gd name="T11" fmla="*/ 4269 h 4269"/>
                  <a:gd name="T12" fmla="*/ 2925 w 2925"/>
                  <a:gd name="T13" fmla="*/ 4112 h 4269"/>
                  <a:gd name="T14" fmla="*/ 2925 w 2925"/>
                  <a:gd name="T15" fmla="*/ 166 h 4269"/>
                  <a:gd name="T16" fmla="*/ 2759 w 2925"/>
                  <a:gd name="T17" fmla="*/ 0 h 4269"/>
                  <a:gd name="T18" fmla="*/ 157 w 2925"/>
                  <a:gd name="T19" fmla="*/ 112 h 4269"/>
                  <a:gd name="T20" fmla="*/ 2759 w 2925"/>
                  <a:gd name="T21" fmla="*/ 112 h 4269"/>
                  <a:gd name="T22" fmla="*/ 2813 w 2925"/>
                  <a:gd name="T23" fmla="*/ 166 h 4269"/>
                  <a:gd name="T24" fmla="*/ 2813 w 2925"/>
                  <a:gd name="T25" fmla="*/ 498 h 4269"/>
                  <a:gd name="T26" fmla="*/ 112 w 2925"/>
                  <a:gd name="T27" fmla="*/ 498 h 4269"/>
                  <a:gd name="T28" fmla="*/ 112 w 2925"/>
                  <a:gd name="T29" fmla="*/ 157 h 4269"/>
                  <a:gd name="T30" fmla="*/ 157 w 2925"/>
                  <a:gd name="T31" fmla="*/ 112 h 4269"/>
                  <a:gd name="T32" fmla="*/ 2813 w 2925"/>
                  <a:gd name="T33" fmla="*/ 610 h 4269"/>
                  <a:gd name="T34" fmla="*/ 2813 w 2925"/>
                  <a:gd name="T35" fmla="*/ 3082 h 4269"/>
                  <a:gd name="T36" fmla="*/ 112 w 2925"/>
                  <a:gd name="T37" fmla="*/ 3082 h 4269"/>
                  <a:gd name="T38" fmla="*/ 112 w 2925"/>
                  <a:gd name="T39" fmla="*/ 610 h 4269"/>
                  <a:gd name="T40" fmla="*/ 2813 w 2925"/>
                  <a:gd name="T41" fmla="*/ 610 h 4269"/>
                  <a:gd name="T42" fmla="*/ 2768 w 2925"/>
                  <a:gd name="T43" fmla="*/ 4157 h 4269"/>
                  <a:gd name="T44" fmla="*/ 157 w 2925"/>
                  <a:gd name="T45" fmla="*/ 4157 h 4269"/>
                  <a:gd name="T46" fmla="*/ 112 w 2925"/>
                  <a:gd name="T47" fmla="*/ 4112 h 4269"/>
                  <a:gd name="T48" fmla="*/ 112 w 2925"/>
                  <a:gd name="T49" fmla="*/ 3194 h 4269"/>
                  <a:gd name="T50" fmla="*/ 2813 w 2925"/>
                  <a:gd name="T51" fmla="*/ 3194 h 4269"/>
                  <a:gd name="T52" fmla="*/ 2813 w 2925"/>
                  <a:gd name="T53" fmla="*/ 4112 h 4269"/>
                  <a:gd name="T54" fmla="*/ 2768 w 2925"/>
                  <a:gd name="T55" fmla="*/ 4157 h 4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25" h="4269">
                    <a:moveTo>
                      <a:pt x="2759" y="0"/>
                    </a:moveTo>
                    <a:cubicBezTo>
                      <a:pt x="157" y="0"/>
                      <a:pt x="157" y="0"/>
                      <a:pt x="157" y="0"/>
                    </a:cubicBezTo>
                    <a:cubicBezTo>
                      <a:pt x="70" y="0"/>
                      <a:pt x="0" y="70"/>
                      <a:pt x="0" y="157"/>
                    </a:cubicBezTo>
                    <a:cubicBezTo>
                      <a:pt x="0" y="4112"/>
                      <a:pt x="0" y="4112"/>
                      <a:pt x="0" y="4112"/>
                    </a:cubicBezTo>
                    <a:cubicBezTo>
                      <a:pt x="0" y="4198"/>
                      <a:pt x="70" y="4269"/>
                      <a:pt x="157" y="4269"/>
                    </a:cubicBezTo>
                    <a:cubicBezTo>
                      <a:pt x="2768" y="4269"/>
                      <a:pt x="2768" y="4269"/>
                      <a:pt x="2768" y="4269"/>
                    </a:cubicBezTo>
                    <a:cubicBezTo>
                      <a:pt x="2855" y="4269"/>
                      <a:pt x="2925" y="4198"/>
                      <a:pt x="2925" y="4112"/>
                    </a:cubicBezTo>
                    <a:cubicBezTo>
                      <a:pt x="2925" y="166"/>
                      <a:pt x="2925" y="166"/>
                      <a:pt x="2925" y="166"/>
                    </a:cubicBezTo>
                    <a:cubicBezTo>
                      <a:pt x="2925" y="74"/>
                      <a:pt x="2851" y="0"/>
                      <a:pt x="2759" y="0"/>
                    </a:cubicBezTo>
                    <a:close/>
                    <a:moveTo>
                      <a:pt x="157" y="112"/>
                    </a:moveTo>
                    <a:cubicBezTo>
                      <a:pt x="2759" y="112"/>
                      <a:pt x="2759" y="112"/>
                      <a:pt x="2759" y="112"/>
                    </a:cubicBezTo>
                    <a:cubicBezTo>
                      <a:pt x="2789" y="112"/>
                      <a:pt x="2813" y="136"/>
                      <a:pt x="2813" y="166"/>
                    </a:cubicBezTo>
                    <a:cubicBezTo>
                      <a:pt x="2813" y="498"/>
                      <a:pt x="2813" y="498"/>
                      <a:pt x="2813" y="498"/>
                    </a:cubicBezTo>
                    <a:cubicBezTo>
                      <a:pt x="112" y="498"/>
                      <a:pt x="112" y="498"/>
                      <a:pt x="112" y="498"/>
                    </a:cubicBezTo>
                    <a:cubicBezTo>
                      <a:pt x="112" y="157"/>
                      <a:pt x="112" y="157"/>
                      <a:pt x="112" y="157"/>
                    </a:cubicBezTo>
                    <a:cubicBezTo>
                      <a:pt x="112" y="132"/>
                      <a:pt x="132" y="112"/>
                      <a:pt x="157" y="112"/>
                    </a:cubicBezTo>
                    <a:close/>
                    <a:moveTo>
                      <a:pt x="2813" y="610"/>
                    </a:moveTo>
                    <a:cubicBezTo>
                      <a:pt x="2813" y="3082"/>
                      <a:pt x="2813" y="3082"/>
                      <a:pt x="2813" y="3082"/>
                    </a:cubicBezTo>
                    <a:cubicBezTo>
                      <a:pt x="112" y="3082"/>
                      <a:pt x="112" y="3082"/>
                      <a:pt x="112" y="3082"/>
                    </a:cubicBezTo>
                    <a:cubicBezTo>
                      <a:pt x="112" y="610"/>
                      <a:pt x="112" y="610"/>
                      <a:pt x="112" y="610"/>
                    </a:cubicBezTo>
                    <a:lnTo>
                      <a:pt x="2813" y="610"/>
                    </a:lnTo>
                    <a:close/>
                    <a:moveTo>
                      <a:pt x="2768" y="4157"/>
                    </a:moveTo>
                    <a:cubicBezTo>
                      <a:pt x="157" y="4157"/>
                      <a:pt x="157" y="4157"/>
                      <a:pt x="157" y="4157"/>
                    </a:cubicBezTo>
                    <a:cubicBezTo>
                      <a:pt x="132" y="4157"/>
                      <a:pt x="112" y="4137"/>
                      <a:pt x="112" y="4112"/>
                    </a:cubicBezTo>
                    <a:cubicBezTo>
                      <a:pt x="112" y="3194"/>
                      <a:pt x="112" y="3194"/>
                      <a:pt x="112" y="3194"/>
                    </a:cubicBezTo>
                    <a:cubicBezTo>
                      <a:pt x="2813" y="3194"/>
                      <a:pt x="2813" y="3194"/>
                      <a:pt x="2813" y="3194"/>
                    </a:cubicBezTo>
                    <a:cubicBezTo>
                      <a:pt x="2813" y="4112"/>
                      <a:pt x="2813" y="4112"/>
                      <a:pt x="2813" y="4112"/>
                    </a:cubicBezTo>
                    <a:cubicBezTo>
                      <a:pt x="2813" y="4137"/>
                      <a:pt x="2793" y="4157"/>
                      <a:pt x="2768" y="41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US" sz="1799">
                  <a:solidFill>
                    <a:srgbClr val="717074"/>
                  </a:solidFill>
                  <a:latin typeface="Metropolis"/>
                </a:endParaRPr>
              </a:p>
            </p:txBody>
          </p:sp>
          <p:sp>
            <p:nvSpPr>
              <p:cNvPr id="396" name="Freeform 13">
                <a:extLst>
                  <a:ext uri="{FF2B5EF4-FFF2-40B4-BE49-F238E27FC236}">
                    <a16:creationId xmlns:a16="http://schemas.microsoft.com/office/drawing/2014/main" id="{90B8D8E7-B5F9-44D7-A3EF-AEFDB8B07C86}"/>
                  </a:ext>
                </a:extLst>
              </p:cNvPr>
              <p:cNvSpPr>
                <a:spLocks/>
              </p:cNvSpPr>
              <p:nvPr/>
            </p:nvSpPr>
            <p:spPr bwMode="auto">
              <a:xfrm>
                <a:off x="9882188" y="2889250"/>
                <a:ext cx="293688" cy="365125"/>
              </a:xfrm>
              <a:custGeom>
                <a:avLst/>
                <a:gdLst>
                  <a:gd name="T0" fmla="*/ 312 w 568"/>
                  <a:gd name="T1" fmla="*/ 705 h 705"/>
                  <a:gd name="T2" fmla="*/ 283 w 568"/>
                  <a:gd name="T3" fmla="*/ 666 h 705"/>
                  <a:gd name="T4" fmla="*/ 275 w 568"/>
                  <a:gd name="T5" fmla="*/ 275 h 705"/>
                  <a:gd name="T6" fmla="*/ 568 w 568"/>
                  <a:gd name="T7" fmla="*/ 112 h 705"/>
                  <a:gd name="T8" fmla="*/ 568 w 568"/>
                  <a:gd name="T9" fmla="*/ 0 h 705"/>
                  <a:gd name="T10" fmla="*/ 568 w 568"/>
                  <a:gd name="T11" fmla="*/ 0 h 705"/>
                  <a:gd name="T12" fmla="*/ 178 w 568"/>
                  <a:gd name="T13" fmla="*/ 705 h 705"/>
                  <a:gd name="T14" fmla="*/ 312 w 568"/>
                  <a:gd name="T15" fmla="*/ 705 h 7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8" h="705">
                    <a:moveTo>
                      <a:pt x="312" y="705"/>
                    </a:moveTo>
                    <a:cubicBezTo>
                      <a:pt x="302" y="692"/>
                      <a:pt x="293" y="679"/>
                      <a:pt x="283" y="666"/>
                    </a:cubicBezTo>
                    <a:cubicBezTo>
                      <a:pt x="211" y="530"/>
                      <a:pt x="208" y="388"/>
                      <a:pt x="275" y="275"/>
                    </a:cubicBezTo>
                    <a:cubicBezTo>
                      <a:pt x="335" y="173"/>
                      <a:pt x="445" y="112"/>
                      <a:pt x="568" y="112"/>
                    </a:cubicBezTo>
                    <a:cubicBezTo>
                      <a:pt x="568" y="0"/>
                      <a:pt x="568" y="0"/>
                      <a:pt x="568" y="0"/>
                    </a:cubicBezTo>
                    <a:cubicBezTo>
                      <a:pt x="568" y="0"/>
                      <a:pt x="568" y="0"/>
                      <a:pt x="568" y="0"/>
                    </a:cubicBezTo>
                    <a:cubicBezTo>
                      <a:pt x="226" y="0"/>
                      <a:pt x="0" y="351"/>
                      <a:pt x="178" y="705"/>
                    </a:cubicBezTo>
                    <a:lnTo>
                      <a:pt x="312" y="7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US" sz="1799">
                  <a:solidFill>
                    <a:srgbClr val="717074"/>
                  </a:solidFill>
                  <a:latin typeface="Metropolis"/>
                </a:endParaRPr>
              </a:p>
            </p:txBody>
          </p:sp>
          <p:sp>
            <p:nvSpPr>
              <p:cNvPr id="397" name="Freeform 14">
                <a:extLst>
                  <a:ext uri="{FF2B5EF4-FFF2-40B4-BE49-F238E27FC236}">
                    <a16:creationId xmlns:a16="http://schemas.microsoft.com/office/drawing/2014/main" id="{C4BADD86-AE84-4035-B185-F0F181DFB4AC}"/>
                  </a:ext>
                </a:extLst>
              </p:cNvPr>
              <p:cNvSpPr>
                <a:spLocks/>
              </p:cNvSpPr>
              <p:nvPr/>
            </p:nvSpPr>
            <p:spPr bwMode="auto">
              <a:xfrm>
                <a:off x="10061575" y="2889250"/>
                <a:ext cx="950913" cy="849313"/>
              </a:xfrm>
              <a:custGeom>
                <a:avLst/>
                <a:gdLst>
                  <a:gd name="T0" fmla="*/ 672 w 1839"/>
                  <a:gd name="T1" fmla="*/ 355 h 1641"/>
                  <a:gd name="T2" fmla="*/ 750 w 1839"/>
                  <a:gd name="T3" fmla="*/ 439 h 1641"/>
                  <a:gd name="T4" fmla="*/ 832 w 1839"/>
                  <a:gd name="T5" fmla="*/ 359 h 1641"/>
                  <a:gd name="T6" fmla="*/ 1297 w 1839"/>
                  <a:gd name="T7" fmla="*/ 127 h 1641"/>
                  <a:gd name="T8" fmla="*/ 1563 w 1839"/>
                  <a:gd name="T9" fmla="*/ 265 h 1641"/>
                  <a:gd name="T10" fmla="*/ 1567 w 1839"/>
                  <a:gd name="T11" fmla="*/ 679 h 1641"/>
                  <a:gd name="T12" fmla="*/ 1566 w 1839"/>
                  <a:gd name="T13" fmla="*/ 682 h 1641"/>
                  <a:gd name="T14" fmla="*/ 1565 w 1839"/>
                  <a:gd name="T15" fmla="*/ 685 h 1641"/>
                  <a:gd name="T16" fmla="*/ 753 w 1839"/>
                  <a:gd name="T17" fmla="*/ 1499 h 1641"/>
                  <a:gd name="T18" fmla="*/ 148 w 1839"/>
                  <a:gd name="T19" fmla="*/ 933 h 1641"/>
                  <a:gd name="T20" fmla="*/ 0 w 1839"/>
                  <a:gd name="T21" fmla="*/ 933 h 1641"/>
                  <a:gd name="T22" fmla="*/ 753 w 1839"/>
                  <a:gd name="T23" fmla="*/ 1641 h 1641"/>
                  <a:gd name="T24" fmla="*/ 1669 w 1839"/>
                  <a:gd name="T25" fmla="*/ 725 h 1641"/>
                  <a:gd name="T26" fmla="*/ 1297 w 1839"/>
                  <a:gd name="T27" fmla="*/ 15 h 1641"/>
                  <a:gd name="T28" fmla="*/ 754 w 1839"/>
                  <a:gd name="T29" fmla="*/ 279 h 1641"/>
                  <a:gd name="T30" fmla="*/ 219 w 1839"/>
                  <a:gd name="T31" fmla="*/ 0 h 1641"/>
                  <a:gd name="T32" fmla="*/ 219 w 1839"/>
                  <a:gd name="T33" fmla="*/ 112 h 1641"/>
                  <a:gd name="T34" fmla="*/ 672 w 1839"/>
                  <a:gd name="T35" fmla="*/ 355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39" h="1641">
                    <a:moveTo>
                      <a:pt x="672" y="355"/>
                    </a:moveTo>
                    <a:cubicBezTo>
                      <a:pt x="750" y="439"/>
                      <a:pt x="750" y="439"/>
                      <a:pt x="750" y="439"/>
                    </a:cubicBezTo>
                    <a:cubicBezTo>
                      <a:pt x="832" y="359"/>
                      <a:pt x="832" y="359"/>
                      <a:pt x="832" y="359"/>
                    </a:cubicBezTo>
                    <a:cubicBezTo>
                      <a:pt x="986" y="209"/>
                      <a:pt x="1151" y="127"/>
                      <a:pt x="1297" y="127"/>
                    </a:cubicBezTo>
                    <a:cubicBezTo>
                      <a:pt x="1411" y="127"/>
                      <a:pt x="1506" y="176"/>
                      <a:pt x="1563" y="265"/>
                    </a:cubicBezTo>
                    <a:cubicBezTo>
                      <a:pt x="1634" y="375"/>
                      <a:pt x="1636" y="526"/>
                      <a:pt x="1567" y="679"/>
                    </a:cubicBezTo>
                    <a:cubicBezTo>
                      <a:pt x="1566" y="682"/>
                      <a:pt x="1566" y="682"/>
                      <a:pt x="1566" y="682"/>
                    </a:cubicBezTo>
                    <a:cubicBezTo>
                      <a:pt x="1565" y="685"/>
                      <a:pt x="1565" y="685"/>
                      <a:pt x="1565" y="685"/>
                    </a:cubicBezTo>
                    <a:cubicBezTo>
                      <a:pt x="1495" y="867"/>
                      <a:pt x="1056" y="1259"/>
                      <a:pt x="753" y="1499"/>
                    </a:cubicBezTo>
                    <a:cubicBezTo>
                      <a:pt x="635" y="1406"/>
                      <a:pt x="382" y="1195"/>
                      <a:pt x="148" y="933"/>
                    </a:cubicBezTo>
                    <a:cubicBezTo>
                      <a:pt x="0" y="933"/>
                      <a:pt x="0" y="933"/>
                      <a:pt x="0" y="933"/>
                    </a:cubicBezTo>
                    <a:cubicBezTo>
                      <a:pt x="342" y="1338"/>
                      <a:pt x="753" y="1641"/>
                      <a:pt x="753" y="1641"/>
                    </a:cubicBezTo>
                    <a:cubicBezTo>
                      <a:pt x="753" y="1641"/>
                      <a:pt x="1554" y="1025"/>
                      <a:pt x="1669" y="725"/>
                    </a:cubicBezTo>
                    <a:cubicBezTo>
                      <a:pt x="1839" y="347"/>
                      <a:pt x="1631" y="15"/>
                      <a:pt x="1297" y="15"/>
                    </a:cubicBezTo>
                    <a:cubicBezTo>
                      <a:pt x="1136" y="15"/>
                      <a:pt x="945" y="92"/>
                      <a:pt x="754" y="279"/>
                    </a:cubicBezTo>
                    <a:cubicBezTo>
                      <a:pt x="571" y="80"/>
                      <a:pt x="382" y="0"/>
                      <a:pt x="219" y="0"/>
                    </a:cubicBezTo>
                    <a:cubicBezTo>
                      <a:pt x="219" y="112"/>
                      <a:pt x="219" y="112"/>
                      <a:pt x="219" y="112"/>
                    </a:cubicBezTo>
                    <a:cubicBezTo>
                      <a:pt x="323" y="112"/>
                      <a:pt x="487" y="154"/>
                      <a:pt x="672" y="3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US" sz="1799">
                  <a:solidFill>
                    <a:srgbClr val="717074"/>
                  </a:solidFill>
                  <a:latin typeface="Metropolis"/>
                </a:endParaRPr>
              </a:p>
            </p:txBody>
          </p:sp>
          <p:sp>
            <p:nvSpPr>
              <p:cNvPr id="398" name="Freeform 15">
                <a:extLst>
                  <a:ext uri="{FF2B5EF4-FFF2-40B4-BE49-F238E27FC236}">
                    <a16:creationId xmlns:a16="http://schemas.microsoft.com/office/drawing/2014/main" id="{1FC8EB2D-D3A4-44F4-B441-6B5E0C7C6CF5}"/>
                  </a:ext>
                </a:extLst>
              </p:cNvPr>
              <p:cNvSpPr>
                <a:spLocks/>
              </p:cNvSpPr>
              <p:nvPr/>
            </p:nvSpPr>
            <p:spPr bwMode="auto">
              <a:xfrm>
                <a:off x="9820275" y="3079750"/>
                <a:ext cx="893763" cy="506413"/>
              </a:xfrm>
              <a:custGeom>
                <a:avLst/>
                <a:gdLst>
                  <a:gd name="T0" fmla="*/ 836 w 1732"/>
                  <a:gd name="T1" fmla="*/ 509 h 981"/>
                  <a:gd name="T2" fmla="*/ 888 w 1732"/>
                  <a:gd name="T3" fmla="*/ 472 h 981"/>
                  <a:gd name="T4" fmla="*/ 974 w 1732"/>
                  <a:gd name="T5" fmla="*/ 241 h 981"/>
                  <a:gd name="T6" fmla="*/ 1166 w 1732"/>
                  <a:gd name="T7" fmla="*/ 939 h 981"/>
                  <a:gd name="T8" fmla="*/ 1217 w 1732"/>
                  <a:gd name="T9" fmla="*/ 981 h 981"/>
                  <a:gd name="T10" fmla="*/ 1220 w 1732"/>
                  <a:gd name="T11" fmla="*/ 981 h 981"/>
                  <a:gd name="T12" fmla="*/ 1272 w 1732"/>
                  <a:gd name="T13" fmla="*/ 944 h 981"/>
                  <a:gd name="T14" fmla="*/ 1436 w 1732"/>
                  <a:gd name="T15" fmla="*/ 509 h 981"/>
                  <a:gd name="T16" fmla="*/ 1732 w 1732"/>
                  <a:gd name="T17" fmla="*/ 509 h 981"/>
                  <a:gd name="T18" fmla="*/ 1732 w 1732"/>
                  <a:gd name="T19" fmla="*/ 397 h 981"/>
                  <a:gd name="T20" fmla="*/ 1397 w 1732"/>
                  <a:gd name="T21" fmla="*/ 397 h 981"/>
                  <a:gd name="T22" fmla="*/ 1345 w 1732"/>
                  <a:gd name="T23" fmla="*/ 433 h 981"/>
                  <a:gd name="T24" fmla="*/ 1228 w 1732"/>
                  <a:gd name="T25" fmla="*/ 743 h 981"/>
                  <a:gd name="T26" fmla="*/ 1035 w 1732"/>
                  <a:gd name="T27" fmla="*/ 42 h 981"/>
                  <a:gd name="T28" fmla="*/ 984 w 1732"/>
                  <a:gd name="T29" fmla="*/ 1 h 981"/>
                  <a:gd name="T30" fmla="*/ 929 w 1732"/>
                  <a:gd name="T31" fmla="*/ 38 h 981"/>
                  <a:gd name="T32" fmla="*/ 797 w 1732"/>
                  <a:gd name="T33" fmla="*/ 397 h 981"/>
                  <a:gd name="T34" fmla="*/ 0 w 1732"/>
                  <a:gd name="T35" fmla="*/ 397 h 981"/>
                  <a:gd name="T36" fmla="*/ 0 w 1732"/>
                  <a:gd name="T37" fmla="*/ 509 h 981"/>
                  <a:gd name="T38" fmla="*/ 836 w 1732"/>
                  <a:gd name="T39" fmla="*/ 509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32" h="981">
                    <a:moveTo>
                      <a:pt x="836" y="509"/>
                    </a:moveTo>
                    <a:cubicBezTo>
                      <a:pt x="859" y="509"/>
                      <a:pt x="880" y="494"/>
                      <a:pt x="888" y="472"/>
                    </a:cubicBezTo>
                    <a:cubicBezTo>
                      <a:pt x="974" y="241"/>
                      <a:pt x="974" y="241"/>
                      <a:pt x="974" y="241"/>
                    </a:cubicBezTo>
                    <a:cubicBezTo>
                      <a:pt x="1166" y="939"/>
                      <a:pt x="1166" y="939"/>
                      <a:pt x="1166" y="939"/>
                    </a:cubicBezTo>
                    <a:cubicBezTo>
                      <a:pt x="1172" y="963"/>
                      <a:pt x="1193" y="979"/>
                      <a:pt x="1217" y="981"/>
                    </a:cubicBezTo>
                    <a:cubicBezTo>
                      <a:pt x="1218" y="981"/>
                      <a:pt x="1219" y="981"/>
                      <a:pt x="1220" y="981"/>
                    </a:cubicBezTo>
                    <a:cubicBezTo>
                      <a:pt x="1243" y="981"/>
                      <a:pt x="1264" y="966"/>
                      <a:pt x="1272" y="944"/>
                    </a:cubicBezTo>
                    <a:cubicBezTo>
                      <a:pt x="1436" y="509"/>
                      <a:pt x="1436" y="509"/>
                      <a:pt x="1436" y="509"/>
                    </a:cubicBezTo>
                    <a:cubicBezTo>
                      <a:pt x="1732" y="509"/>
                      <a:pt x="1732" y="509"/>
                      <a:pt x="1732" y="509"/>
                    </a:cubicBezTo>
                    <a:cubicBezTo>
                      <a:pt x="1732" y="397"/>
                      <a:pt x="1732" y="397"/>
                      <a:pt x="1732" y="397"/>
                    </a:cubicBezTo>
                    <a:cubicBezTo>
                      <a:pt x="1397" y="397"/>
                      <a:pt x="1397" y="397"/>
                      <a:pt x="1397" y="397"/>
                    </a:cubicBezTo>
                    <a:cubicBezTo>
                      <a:pt x="1374" y="397"/>
                      <a:pt x="1353" y="411"/>
                      <a:pt x="1345" y="433"/>
                    </a:cubicBezTo>
                    <a:cubicBezTo>
                      <a:pt x="1228" y="743"/>
                      <a:pt x="1228" y="743"/>
                      <a:pt x="1228" y="743"/>
                    </a:cubicBezTo>
                    <a:cubicBezTo>
                      <a:pt x="1035" y="42"/>
                      <a:pt x="1035" y="42"/>
                      <a:pt x="1035" y="42"/>
                    </a:cubicBezTo>
                    <a:cubicBezTo>
                      <a:pt x="1029" y="19"/>
                      <a:pt x="1008" y="2"/>
                      <a:pt x="984" y="1"/>
                    </a:cubicBezTo>
                    <a:cubicBezTo>
                      <a:pt x="960" y="0"/>
                      <a:pt x="937" y="15"/>
                      <a:pt x="929" y="38"/>
                    </a:cubicBezTo>
                    <a:cubicBezTo>
                      <a:pt x="797" y="397"/>
                      <a:pt x="797" y="397"/>
                      <a:pt x="797" y="397"/>
                    </a:cubicBezTo>
                    <a:cubicBezTo>
                      <a:pt x="0" y="397"/>
                      <a:pt x="0" y="397"/>
                      <a:pt x="0" y="397"/>
                    </a:cubicBezTo>
                    <a:cubicBezTo>
                      <a:pt x="0" y="509"/>
                      <a:pt x="0" y="509"/>
                      <a:pt x="0" y="509"/>
                    </a:cubicBezTo>
                    <a:lnTo>
                      <a:pt x="836" y="5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US" sz="1799">
                  <a:solidFill>
                    <a:srgbClr val="717074"/>
                  </a:solidFill>
                  <a:latin typeface="Metropolis"/>
                </a:endParaRPr>
              </a:p>
            </p:txBody>
          </p:sp>
          <p:sp>
            <p:nvSpPr>
              <p:cNvPr id="399" name="Freeform 16">
                <a:extLst>
                  <a:ext uri="{FF2B5EF4-FFF2-40B4-BE49-F238E27FC236}">
                    <a16:creationId xmlns:a16="http://schemas.microsoft.com/office/drawing/2014/main" id="{54F1CD0B-343D-4DE6-8FA8-0C731A301139}"/>
                  </a:ext>
                </a:extLst>
              </p:cNvPr>
              <p:cNvSpPr>
                <a:spLocks noEditPoints="1"/>
              </p:cNvSpPr>
              <p:nvPr/>
            </p:nvSpPr>
            <p:spPr bwMode="auto">
              <a:xfrm>
                <a:off x="9993313" y="4076700"/>
                <a:ext cx="288925" cy="290513"/>
              </a:xfrm>
              <a:custGeom>
                <a:avLst/>
                <a:gdLst>
                  <a:gd name="T0" fmla="*/ 281 w 561"/>
                  <a:gd name="T1" fmla="*/ 0 h 561"/>
                  <a:gd name="T2" fmla="*/ 0 w 561"/>
                  <a:gd name="T3" fmla="*/ 281 h 561"/>
                  <a:gd name="T4" fmla="*/ 281 w 561"/>
                  <a:gd name="T5" fmla="*/ 561 h 561"/>
                  <a:gd name="T6" fmla="*/ 561 w 561"/>
                  <a:gd name="T7" fmla="*/ 281 h 561"/>
                  <a:gd name="T8" fmla="*/ 281 w 561"/>
                  <a:gd name="T9" fmla="*/ 0 h 561"/>
                  <a:gd name="T10" fmla="*/ 281 w 561"/>
                  <a:gd name="T11" fmla="*/ 449 h 561"/>
                  <a:gd name="T12" fmla="*/ 113 w 561"/>
                  <a:gd name="T13" fmla="*/ 281 h 561"/>
                  <a:gd name="T14" fmla="*/ 281 w 561"/>
                  <a:gd name="T15" fmla="*/ 112 h 561"/>
                  <a:gd name="T16" fmla="*/ 449 w 561"/>
                  <a:gd name="T17" fmla="*/ 281 h 561"/>
                  <a:gd name="T18" fmla="*/ 281 w 561"/>
                  <a:gd name="T19" fmla="*/ 449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 h="561">
                    <a:moveTo>
                      <a:pt x="281" y="0"/>
                    </a:moveTo>
                    <a:cubicBezTo>
                      <a:pt x="126" y="0"/>
                      <a:pt x="0" y="126"/>
                      <a:pt x="0" y="281"/>
                    </a:cubicBezTo>
                    <a:cubicBezTo>
                      <a:pt x="0" y="435"/>
                      <a:pt x="126" y="561"/>
                      <a:pt x="281" y="561"/>
                    </a:cubicBezTo>
                    <a:cubicBezTo>
                      <a:pt x="435" y="561"/>
                      <a:pt x="561" y="435"/>
                      <a:pt x="561" y="281"/>
                    </a:cubicBezTo>
                    <a:cubicBezTo>
                      <a:pt x="561" y="126"/>
                      <a:pt x="435" y="0"/>
                      <a:pt x="281" y="0"/>
                    </a:cubicBezTo>
                    <a:close/>
                    <a:moveTo>
                      <a:pt x="281" y="449"/>
                    </a:moveTo>
                    <a:cubicBezTo>
                      <a:pt x="188" y="449"/>
                      <a:pt x="113" y="373"/>
                      <a:pt x="113" y="281"/>
                    </a:cubicBezTo>
                    <a:cubicBezTo>
                      <a:pt x="113" y="188"/>
                      <a:pt x="188" y="112"/>
                      <a:pt x="281" y="112"/>
                    </a:cubicBezTo>
                    <a:cubicBezTo>
                      <a:pt x="373" y="112"/>
                      <a:pt x="449" y="188"/>
                      <a:pt x="449" y="281"/>
                    </a:cubicBezTo>
                    <a:cubicBezTo>
                      <a:pt x="449" y="373"/>
                      <a:pt x="373" y="449"/>
                      <a:pt x="281" y="4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US" sz="1799">
                  <a:solidFill>
                    <a:srgbClr val="717074"/>
                  </a:solidFill>
                  <a:latin typeface="Metropolis"/>
                </a:endParaRPr>
              </a:p>
            </p:txBody>
          </p:sp>
          <p:sp>
            <p:nvSpPr>
              <p:cNvPr id="400" name="Freeform 17">
                <a:extLst>
                  <a:ext uri="{FF2B5EF4-FFF2-40B4-BE49-F238E27FC236}">
                    <a16:creationId xmlns:a16="http://schemas.microsoft.com/office/drawing/2014/main" id="{E81C8C89-2BA0-420E-8A56-CAFC271DF604}"/>
                  </a:ext>
                </a:extLst>
              </p:cNvPr>
              <p:cNvSpPr>
                <a:spLocks noEditPoints="1"/>
              </p:cNvSpPr>
              <p:nvPr/>
            </p:nvSpPr>
            <p:spPr bwMode="auto">
              <a:xfrm>
                <a:off x="10571163" y="4076700"/>
                <a:ext cx="290513" cy="290513"/>
              </a:xfrm>
              <a:custGeom>
                <a:avLst/>
                <a:gdLst>
                  <a:gd name="T0" fmla="*/ 281 w 561"/>
                  <a:gd name="T1" fmla="*/ 0 h 561"/>
                  <a:gd name="T2" fmla="*/ 0 w 561"/>
                  <a:gd name="T3" fmla="*/ 281 h 561"/>
                  <a:gd name="T4" fmla="*/ 281 w 561"/>
                  <a:gd name="T5" fmla="*/ 561 h 561"/>
                  <a:gd name="T6" fmla="*/ 561 w 561"/>
                  <a:gd name="T7" fmla="*/ 281 h 561"/>
                  <a:gd name="T8" fmla="*/ 281 w 561"/>
                  <a:gd name="T9" fmla="*/ 0 h 561"/>
                  <a:gd name="T10" fmla="*/ 281 w 561"/>
                  <a:gd name="T11" fmla="*/ 449 h 561"/>
                  <a:gd name="T12" fmla="*/ 112 w 561"/>
                  <a:gd name="T13" fmla="*/ 281 h 561"/>
                  <a:gd name="T14" fmla="*/ 281 w 561"/>
                  <a:gd name="T15" fmla="*/ 112 h 561"/>
                  <a:gd name="T16" fmla="*/ 449 w 561"/>
                  <a:gd name="T17" fmla="*/ 281 h 561"/>
                  <a:gd name="T18" fmla="*/ 281 w 561"/>
                  <a:gd name="T19" fmla="*/ 449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 h="561">
                    <a:moveTo>
                      <a:pt x="281" y="0"/>
                    </a:moveTo>
                    <a:cubicBezTo>
                      <a:pt x="126" y="0"/>
                      <a:pt x="0" y="126"/>
                      <a:pt x="0" y="281"/>
                    </a:cubicBezTo>
                    <a:cubicBezTo>
                      <a:pt x="0" y="435"/>
                      <a:pt x="126" y="561"/>
                      <a:pt x="281" y="561"/>
                    </a:cubicBezTo>
                    <a:cubicBezTo>
                      <a:pt x="435" y="561"/>
                      <a:pt x="561" y="435"/>
                      <a:pt x="561" y="281"/>
                    </a:cubicBezTo>
                    <a:cubicBezTo>
                      <a:pt x="561" y="126"/>
                      <a:pt x="435" y="0"/>
                      <a:pt x="281" y="0"/>
                    </a:cubicBezTo>
                    <a:close/>
                    <a:moveTo>
                      <a:pt x="281" y="449"/>
                    </a:moveTo>
                    <a:cubicBezTo>
                      <a:pt x="188" y="449"/>
                      <a:pt x="112" y="373"/>
                      <a:pt x="112" y="281"/>
                    </a:cubicBezTo>
                    <a:cubicBezTo>
                      <a:pt x="112" y="188"/>
                      <a:pt x="188" y="112"/>
                      <a:pt x="281" y="112"/>
                    </a:cubicBezTo>
                    <a:cubicBezTo>
                      <a:pt x="373" y="112"/>
                      <a:pt x="449" y="188"/>
                      <a:pt x="449" y="281"/>
                    </a:cubicBezTo>
                    <a:cubicBezTo>
                      <a:pt x="449" y="373"/>
                      <a:pt x="373" y="449"/>
                      <a:pt x="281" y="4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US" sz="1799">
                  <a:solidFill>
                    <a:srgbClr val="717074"/>
                  </a:solidFill>
                  <a:latin typeface="Metropolis"/>
                </a:endParaRPr>
              </a:p>
            </p:txBody>
          </p:sp>
        </p:grpSp>
        <p:grpSp>
          <p:nvGrpSpPr>
            <p:cNvPr id="401" name="Group 400">
              <a:extLst>
                <a:ext uri="{FF2B5EF4-FFF2-40B4-BE49-F238E27FC236}">
                  <a16:creationId xmlns:a16="http://schemas.microsoft.com/office/drawing/2014/main" id="{694FC41A-363D-4EA4-A2AB-97AB07181E4A}"/>
                </a:ext>
              </a:extLst>
            </p:cNvPr>
            <p:cNvGrpSpPr/>
            <p:nvPr/>
          </p:nvGrpSpPr>
          <p:grpSpPr>
            <a:xfrm>
              <a:off x="10711030" y="5989096"/>
              <a:ext cx="552491" cy="552521"/>
              <a:chOff x="10940596" y="5710484"/>
              <a:chExt cx="552635" cy="552669"/>
            </a:xfrm>
            <a:solidFill>
              <a:schemeClr val="tx1"/>
            </a:solidFill>
          </p:grpSpPr>
          <p:sp useBgFill="1">
            <p:nvSpPr>
              <p:cNvPr id="402" name="Oval 401">
                <a:extLst>
                  <a:ext uri="{FF2B5EF4-FFF2-40B4-BE49-F238E27FC236}">
                    <a16:creationId xmlns:a16="http://schemas.microsoft.com/office/drawing/2014/main" id="{56956D43-C321-4C20-BE43-6AB10674C9AC}"/>
                  </a:ext>
                </a:extLst>
              </p:cNvPr>
              <p:cNvSpPr/>
              <p:nvPr/>
            </p:nvSpPr>
            <p:spPr>
              <a:xfrm>
                <a:off x="10940596" y="5710484"/>
                <a:ext cx="552634" cy="552634"/>
              </a:xfrm>
              <a:prstGeom prst="ellipse">
                <a:avLst/>
              </a:prstGeom>
              <a:grpFill/>
              <a:ln w="9525">
                <a:solidFill>
                  <a:schemeClr val="accent1"/>
                </a:solidFill>
                <a:miter lim="800000"/>
                <a:tailEnd type="none"/>
              </a:ln>
              <a:effectLst>
                <a:glow rad="190500">
                  <a:schemeClr val="accent1">
                    <a:satMod val="175000"/>
                    <a:alpha val="24000"/>
                  </a:schemeClr>
                </a:glo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8803" tIns="98803" rIns="98803" bIns="98803" numCol="1" spcCol="0" rtlCol="0" fromWordArt="0" anchor="ctr" anchorCtr="0" forceAA="0" compatLnSpc="1">
                <a:prstTxWarp prst="textNoShape">
                  <a:avLst/>
                </a:prstTxWarp>
                <a:noAutofit/>
              </a:bodyPr>
              <a:lstStyle/>
              <a:p>
                <a:pPr defTabSz="1370915">
                  <a:defRPr/>
                </a:pPr>
                <a:endParaRPr lang="en-US" sz="1799">
                  <a:solidFill>
                    <a:srgbClr val="002142"/>
                  </a:solidFill>
                  <a:latin typeface="Metropolis"/>
                </a:endParaRPr>
              </a:p>
            </p:txBody>
          </p:sp>
          <p:grpSp>
            <p:nvGrpSpPr>
              <p:cNvPr id="403" name="Group 402">
                <a:extLst>
                  <a:ext uri="{FF2B5EF4-FFF2-40B4-BE49-F238E27FC236}">
                    <a16:creationId xmlns:a16="http://schemas.microsoft.com/office/drawing/2014/main" id="{BBFCC8B5-3E88-40CE-809D-11D3828C668A}"/>
                  </a:ext>
                </a:extLst>
              </p:cNvPr>
              <p:cNvGrpSpPr/>
              <p:nvPr/>
            </p:nvGrpSpPr>
            <p:grpSpPr>
              <a:xfrm>
                <a:off x="10940597" y="5710515"/>
                <a:ext cx="552634" cy="552638"/>
                <a:chOff x="802189" y="2687434"/>
                <a:chExt cx="343120" cy="343120"/>
              </a:xfrm>
              <a:grpFill/>
            </p:grpSpPr>
            <p:sp>
              <p:nvSpPr>
                <p:cNvPr id="404" name="Oval 403">
                  <a:extLst>
                    <a:ext uri="{FF2B5EF4-FFF2-40B4-BE49-F238E27FC236}">
                      <a16:creationId xmlns:a16="http://schemas.microsoft.com/office/drawing/2014/main" id="{E9B48C66-7573-4BCD-BA04-6F74202A1AEC}"/>
                    </a:ext>
                  </a:extLst>
                </p:cNvPr>
                <p:cNvSpPr/>
                <p:nvPr/>
              </p:nvSpPr>
              <p:spPr>
                <a:xfrm>
                  <a:off x="802189" y="2687434"/>
                  <a:ext cx="343120" cy="343120"/>
                </a:xfrm>
                <a:prstGeom prst="ellipse">
                  <a:avLst/>
                </a:prstGeom>
                <a:solidFill>
                  <a:schemeClr val="bg1"/>
                </a:solidFill>
                <a:ln w="12700">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8803" tIns="98803" rIns="98803" bIns="98803" numCol="1" spcCol="0" rtlCol="0" fromWordArt="0" anchor="ctr" anchorCtr="0" forceAA="0" compatLnSpc="1">
                  <a:prstTxWarp prst="textNoShape">
                    <a:avLst/>
                  </a:prstTxWarp>
                  <a:noAutofit/>
                </a:bodyPr>
                <a:lstStyle/>
                <a:p>
                  <a:pPr defTabSz="1370915">
                    <a:defRPr/>
                  </a:pPr>
                  <a:endParaRPr lang="en-US" sz="1799">
                    <a:solidFill>
                      <a:srgbClr val="002142"/>
                    </a:solidFill>
                    <a:latin typeface="Metropolis"/>
                  </a:endParaRPr>
                </a:p>
              </p:txBody>
            </p:sp>
            <p:grpSp>
              <p:nvGrpSpPr>
                <p:cNvPr id="405" name="Group 105">
                  <a:extLst>
                    <a:ext uri="{FF2B5EF4-FFF2-40B4-BE49-F238E27FC236}">
                      <a16:creationId xmlns:a16="http://schemas.microsoft.com/office/drawing/2014/main" id="{EB32817B-C0B5-42EE-9EF7-394A7D914779}"/>
                    </a:ext>
                  </a:extLst>
                </p:cNvPr>
                <p:cNvGrpSpPr>
                  <a:grpSpLocks noChangeAspect="1"/>
                </p:cNvGrpSpPr>
                <p:nvPr/>
              </p:nvGrpSpPr>
              <p:grpSpPr bwMode="auto">
                <a:xfrm>
                  <a:off x="902068" y="2752945"/>
                  <a:ext cx="145776" cy="210307"/>
                  <a:chOff x="3682" y="3294"/>
                  <a:chExt cx="314" cy="453"/>
                </a:xfrm>
                <a:grpFill/>
              </p:grpSpPr>
              <p:sp>
                <p:nvSpPr>
                  <p:cNvPr id="406" name="Freeform 106">
                    <a:extLst>
                      <a:ext uri="{FF2B5EF4-FFF2-40B4-BE49-F238E27FC236}">
                        <a16:creationId xmlns:a16="http://schemas.microsoft.com/office/drawing/2014/main" id="{809BE0C6-FE2F-499B-AD71-91878517BEB4}"/>
                      </a:ext>
                    </a:extLst>
                  </p:cNvPr>
                  <p:cNvSpPr>
                    <a:spLocks/>
                  </p:cNvSpPr>
                  <p:nvPr/>
                </p:nvSpPr>
                <p:spPr bwMode="auto">
                  <a:xfrm>
                    <a:off x="3896" y="3492"/>
                    <a:ext cx="59" cy="185"/>
                  </a:xfrm>
                  <a:custGeom>
                    <a:avLst/>
                    <a:gdLst>
                      <a:gd name="T0" fmla="*/ 10 w 50"/>
                      <a:gd name="T1" fmla="*/ 0 h 158"/>
                      <a:gd name="T2" fmla="*/ 0 w 50"/>
                      <a:gd name="T3" fmla="*/ 12 h 158"/>
                      <a:gd name="T4" fmla="*/ 34 w 50"/>
                      <a:gd name="T5" fmla="*/ 79 h 158"/>
                      <a:gd name="T6" fmla="*/ 0 w 50"/>
                      <a:gd name="T7" fmla="*/ 145 h 158"/>
                      <a:gd name="T8" fmla="*/ 10 w 50"/>
                      <a:gd name="T9" fmla="*/ 158 h 158"/>
                      <a:gd name="T10" fmla="*/ 50 w 50"/>
                      <a:gd name="T11" fmla="*/ 79 h 158"/>
                      <a:gd name="T12" fmla="*/ 10 w 50"/>
                      <a:gd name="T13" fmla="*/ 0 h 158"/>
                    </a:gdLst>
                    <a:ahLst/>
                    <a:cxnLst>
                      <a:cxn ang="0">
                        <a:pos x="T0" y="T1"/>
                      </a:cxn>
                      <a:cxn ang="0">
                        <a:pos x="T2" y="T3"/>
                      </a:cxn>
                      <a:cxn ang="0">
                        <a:pos x="T4" y="T5"/>
                      </a:cxn>
                      <a:cxn ang="0">
                        <a:pos x="T6" y="T7"/>
                      </a:cxn>
                      <a:cxn ang="0">
                        <a:pos x="T8" y="T9"/>
                      </a:cxn>
                      <a:cxn ang="0">
                        <a:pos x="T10" y="T11"/>
                      </a:cxn>
                      <a:cxn ang="0">
                        <a:pos x="T12" y="T13"/>
                      </a:cxn>
                    </a:cxnLst>
                    <a:rect l="0" t="0" r="r" b="b"/>
                    <a:pathLst>
                      <a:path w="50" h="158">
                        <a:moveTo>
                          <a:pt x="10" y="0"/>
                        </a:moveTo>
                        <a:cubicBezTo>
                          <a:pt x="0" y="12"/>
                          <a:pt x="0" y="12"/>
                          <a:pt x="0" y="12"/>
                        </a:cubicBezTo>
                        <a:cubicBezTo>
                          <a:pt x="22" y="28"/>
                          <a:pt x="34" y="52"/>
                          <a:pt x="34" y="79"/>
                        </a:cubicBezTo>
                        <a:cubicBezTo>
                          <a:pt x="34" y="105"/>
                          <a:pt x="22" y="129"/>
                          <a:pt x="0" y="145"/>
                        </a:cubicBezTo>
                        <a:cubicBezTo>
                          <a:pt x="10" y="158"/>
                          <a:pt x="10" y="158"/>
                          <a:pt x="10" y="158"/>
                        </a:cubicBezTo>
                        <a:cubicBezTo>
                          <a:pt x="35" y="139"/>
                          <a:pt x="50" y="110"/>
                          <a:pt x="50" y="79"/>
                        </a:cubicBezTo>
                        <a:cubicBezTo>
                          <a:pt x="50" y="47"/>
                          <a:pt x="35" y="18"/>
                          <a:pt x="1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088" tIns="68544" rIns="137088" bIns="68544" numCol="1" anchor="t" anchorCtr="0" compatLnSpc="1">
                    <a:prstTxWarp prst="textNoShape">
                      <a:avLst/>
                    </a:prstTxWarp>
                  </a:bodyPr>
                  <a:lstStyle/>
                  <a:p>
                    <a:pPr defTabSz="1370915">
                      <a:defRPr/>
                    </a:pPr>
                    <a:endParaRPr lang="en-US" sz="4048">
                      <a:solidFill>
                        <a:srgbClr val="717074"/>
                      </a:solidFill>
                      <a:latin typeface="Metropolis"/>
                    </a:endParaRPr>
                  </a:p>
                </p:txBody>
              </p:sp>
              <p:sp>
                <p:nvSpPr>
                  <p:cNvPr id="407" name="Freeform 107">
                    <a:extLst>
                      <a:ext uri="{FF2B5EF4-FFF2-40B4-BE49-F238E27FC236}">
                        <a16:creationId xmlns:a16="http://schemas.microsoft.com/office/drawing/2014/main" id="{A6175E68-2D49-43D7-95FA-AC7C88DE436E}"/>
                      </a:ext>
                    </a:extLst>
                  </p:cNvPr>
                  <p:cNvSpPr>
                    <a:spLocks/>
                  </p:cNvSpPr>
                  <p:nvPr/>
                </p:nvSpPr>
                <p:spPr bwMode="auto">
                  <a:xfrm>
                    <a:off x="3723" y="3497"/>
                    <a:ext cx="53" cy="175"/>
                  </a:xfrm>
                  <a:custGeom>
                    <a:avLst/>
                    <a:gdLst>
                      <a:gd name="T0" fmla="*/ 16 w 45"/>
                      <a:gd name="T1" fmla="*/ 75 h 150"/>
                      <a:gd name="T2" fmla="*/ 45 w 45"/>
                      <a:gd name="T3" fmla="*/ 12 h 150"/>
                      <a:gd name="T4" fmla="*/ 35 w 45"/>
                      <a:gd name="T5" fmla="*/ 0 h 150"/>
                      <a:gd name="T6" fmla="*/ 0 w 45"/>
                      <a:gd name="T7" fmla="*/ 75 h 150"/>
                      <a:gd name="T8" fmla="*/ 35 w 45"/>
                      <a:gd name="T9" fmla="*/ 150 h 150"/>
                      <a:gd name="T10" fmla="*/ 45 w 45"/>
                      <a:gd name="T11" fmla="*/ 137 h 150"/>
                      <a:gd name="T12" fmla="*/ 16 w 45"/>
                      <a:gd name="T13" fmla="*/ 75 h 150"/>
                    </a:gdLst>
                    <a:ahLst/>
                    <a:cxnLst>
                      <a:cxn ang="0">
                        <a:pos x="T0" y="T1"/>
                      </a:cxn>
                      <a:cxn ang="0">
                        <a:pos x="T2" y="T3"/>
                      </a:cxn>
                      <a:cxn ang="0">
                        <a:pos x="T4" y="T5"/>
                      </a:cxn>
                      <a:cxn ang="0">
                        <a:pos x="T6" y="T7"/>
                      </a:cxn>
                      <a:cxn ang="0">
                        <a:pos x="T8" y="T9"/>
                      </a:cxn>
                      <a:cxn ang="0">
                        <a:pos x="T10" y="T11"/>
                      </a:cxn>
                      <a:cxn ang="0">
                        <a:pos x="T12" y="T13"/>
                      </a:cxn>
                    </a:cxnLst>
                    <a:rect l="0" t="0" r="r" b="b"/>
                    <a:pathLst>
                      <a:path w="45" h="150">
                        <a:moveTo>
                          <a:pt x="16" y="75"/>
                        </a:moveTo>
                        <a:cubicBezTo>
                          <a:pt x="16" y="51"/>
                          <a:pt x="27" y="28"/>
                          <a:pt x="45" y="12"/>
                        </a:cubicBezTo>
                        <a:cubicBezTo>
                          <a:pt x="35" y="0"/>
                          <a:pt x="35" y="0"/>
                          <a:pt x="35" y="0"/>
                        </a:cubicBezTo>
                        <a:cubicBezTo>
                          <a:pt x="13" y="19"/>
                          <a:pt x="0" y="46"/>
                          <a:pt x="0" y="75"/>
                        </a:cubicBezTo>
                        <a:cubicBezTo>
                          <a:pt x="0" y="104"/>
                          <a:pt x="13" y="131"/>
                          <a:pt x="35" y="150"/>
                        </a:cubicBezTo>
                        <a:cubicBezTo>
                          <a:pt x="45" y="137"/>
                          <a:pt x="45" y="137"/>
                          <a:pt x="45" y="137"/>
                        </a:cubicBezTo>
                        <a:cubicBezTo>
                          <a:pt x="27" y="122"/>
                          <a:pt x="16" y="99"/>
                          <a:pt x="16" y="7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088" tIns="68544" rIns="137088" bIns="68544" numCol="1" anchor="t" anchorCtr="0" compatLnSpc="1">
                    <a:prstTxWarp prst="textNoShape">
                      <a:avLst/>
                    </a:prstTxWarp>
                  </a:bodyPr>
                  <a:lstStyle/>
                  <a:p>
                    <a:pPr defTabSz="1370915">
                      <a:defRPr/>
                    </a:pPr>
                    <a:endParaRPr lang="en-US" sz="4048">
                      <a:solidFill>
                        <a:srgbClr val="717074"/>
                      </a:solidFill>
                      <a:latin typeface="Metropolis"/>
                    </a:endParaRPr>
                  </a:p>
                </p:txBody>
              </p:sp>
              <p:sp>
                <p:nvSpPr>
                  <p:cNvPr id="408" name="Freeform 108">
                    <a:extLst>
                      <a:ext uri="{FF2B5EF4-FFF2-40B4-BE49-F238E27FC236}">
                        <a16:creationId xmlns:a16="http://schemas.microsoft.com/office/drawing/2014/main" id="{C332AA4F-EA32-44BE-8833-61C565B961C3}"/>
                      </a:ext>
                    </a:extLst>
                  </p:cNvPr>
                  <p:cNvSpPr>
                    <a:spLocks/>
                  </p:cNvSpPr>
                  <p:nvPr/>
                </p:nvSpPr>
                <p:spPr bwMode="auto">
                  <a:xfrm>
                    <a:off x="3811" y="3526"/>
                    <a:ext cx="56" cy="117"/>
                  </a:xfrm>
                  <a:custGeom>
                    <a:avLst/>
                    <a:gdLst>
                      <a:gd name="T0" fmla="*/ 24 w 48"/>
                      <a:gd name="T1" fmla="*/ 0 h 100"/>
                      <a:gd name="T2" fmla="*/ 0 w 48"/>
                      <a:gd name="T3" fmla="*/ 24 h 100"/>
                      <a:gd name="T4" fmla="*/ 12 w 48"/>
                      <a:gd name="T5" fmla="*/ 45 h 100"/>
                      <a:gd name="T6" fmla="*/ 12 w 48"/>
                      <a:gd name="T7" fmla="*/ 87 h 100"/>
                      <a:gd name="T8" fmla="*/ 24 w 48"/>
                      <a:gd name="T9" fmla="*/ 100 h 100"/>
                      <a:gd name="T10" fmla="*/ 37 w 48"/>
                      <a:gd name="T11" fmla="*/ 87 h 100"/>
                      <a:gd name="T12" fmla="*/ 37 w 48"/>
                      <a:gd name="T13" fmla="*/ 45 h 100"/>
                      <a:gd name="T14" fmla="*/ 48 w 48"/>
                      <a:gd name="T15" fmla="*/ 24 h 100"/>
                      <a:gd name="T16" fmla="*/ 24 w 48"/>
                      <a:gd name="T1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00">
                        <a:moveTo>
                          <a:pt x="24" y="0"/>
                        </a:moveTo>
                        <a:cubicBezTo>
                          <a:pt x="11" y="0"/>
                          <a:pt x="0" y="11"/>
                          <a:pt x="0" y="24"/>
                        </a:cubicBezTo>
                        <a:cubicBezTo>
                          <a:pt x="0" y="33"/>
                          <a:pt x="5" y="41"/>
                          <a:pt x="12" y="45"/>
                        </a:cubicBezTo>
                        <a:cubicBezTo>
                          <a:pt x="12" y="87"/>
                          <a:pt x="12" y="87"/>
                          <a:pt x="12" y="87"/>
                        </a:cubicBezTo>
                        <a:cubicBezTo>
                          <a:pt x="12" y="94"/>
                          <a:pt x="17" y="100"/>
                          <a:pt x="24" y="100"/>
                        </a:cubicBezTo>
                        <a:cubicBezTo>
                          <a:pt x="31" y="100"/>
                          <a:pt x="37" y="94"/>
                          <a:pt x="37" y="87"/>
                        </a:cubicBezTo>
                        <a:cubicBezTo>
                          <a:pt x="37" y="45"/>
                          <a:pt x="37" y="45"/>
                          <a:pt x="37" y="45"/>
                        </a:cubicBezTo>
                        <a:cubicBezTo>
                          <a:pt x="44" y="41"/>
                          <a:pt x="48" y="33"/>
                          <a:pt x="48" y="24"/>
                        </a:cubicBezTo>
                        <a:cubicBezTo>
                          <a:pt x="48" y="11"/>
                          <a:pt x="38" y="0"/>
                          <a:pt x="2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088" tIns="68544" rIns="137088" bIns="68544" numCol="1" anchor="t" anchorCtr="0" compatLnSpc="1">
                    <a:prstTxWarp prst="textNoShape">
                      <a:avLst/>
                    </a:prstTxWarp>
                  </a:bodyPr>
                  <a:lstStyle/>
                  <a:p>
                    <a:pPr defTabSz="1370915">
                      <a:defRPr/>
                    </a:pPr>
                    <a:endParaRPr lang="en-US" sz="4048">
                      <a:solidFill>
                        <a:srgbClr val="717074"/>
                      </a:solidFill>
                      <a:latin typeface="Metropolis"/>
                    </a:endParaRPr>
                  </a:p>
                </p:txBody>
              </p:sp>
              <p:sp>
                <p:nvSpPr>
                  <p:cNvPr id="409" name="Freeform 109">
                    <a:extLst>
                      <a:ext uri="{FF2B5EF4-FFF2-40B4-BE49-F238E27FC236}">
                        <a16:creationId xmlns:a16="http://schemas.microsoft.com/office/drawing/2014/main" id="{9255AF67-4578-46FC-97E1-639EA0011BA7}"/>
                      </a:ext>
                    </a:extLst>
                  </p:cNvPr>
                  <p:cNvSpPr>
                    <a:spLocks noEditPoints="1"/>
                  </p:cNvSpPr>
                  <p:nvPr/>
                </p:nvSpPr>
                <p:spPr bwMode="auto">
                  <a:xfrm>
                    <a:off x="3682" y="3294"/>
                    <a:ext cx="314" cy="453"/>
                  </a:xfrm>
                  <a:custGeom>
                    <a:avLst/>
                    <a:gdLst>
                      <a:gd name="T0" fmla="*/ 210 w 268"/>
                      <a:gd name="T1" fmla="*/ 143 h 388"/>
                      <a:gd name="T2" fmla="*/ 210 w 268"/>
                      <a:gd name="T3" fmla="*/ 71 h 388"/>
                      <a:gd name="T4" fmla="*/ 139 w 268"/>
                      <a:gd name="T5" fmla="*/ 0 h 388"/>
                      <a:gd name="T6" fmla="*/ 127 w 268"/>
                      <a:gd name="T7" fmla="*/ 0 h 388"/>
                      <a:gd name="T8" fmla="*/ 56 w 268"/>
                      <a:gd name="T9" fmla="*/ 71 h 388"/>
                      <a:gd name="T10" fmla="*/ 56 w 268"/>
                      <a:gd name="T11" fmla="*/ 145 h 388"/>
                      <a:gd name="T12" fmla="*/ 0 w 268"/>
                      <a:gd name="T13" fmla="*/ 254 h 388"/>
                      <a:gd name="T14" fmla="*/ 134 w 268"/>
                      <a:gd name="T15" fmla="*/ 388 h 388"/>
                      <a:gd name="T16" fmla="*/ 268 w 268"/>
                      <a:gd name="T17" fmla="*/ 254 h 388"/>
                      <a:gd name="T18" fmla="*/ 210 w 268"/>
                      <a:gd name="T19" fmla="*/ 143 h 388"/>
                      <a:gd name="T20" fmla="*/ 72 w 268"/>
                      <a:gd name="T21" fmla="*/ 71 h 388"/>
                      <a:gd name="T22" fmla="*/ 127 w 268"/>
                      <a:gd name="T23" fmla="*/ 16 h 388"/>
                      <a:gd name="T24" fmla="*/ 139 w 268"/>
                      <a:gd name="T25" fmla="*/ 16 h 388"/>
                      <a:gd name="T26" fmla="*/ 194 w 268"/>
                      <a:gd name="T27" fmla="*/ 71 h 388"/>
                      <a:gd name="T28" fmla="*/ 194 w 268"/>
                      <a:gd name="T29" fmla="*/ 134 h 388"/>
                      <a:gd name="T30" fmla="*/ 178 w 268"/>
                      <a:gd name="T31" fmla="*/ 127 h 388"/>
                      <a:gd name="T32" fmla="*/ 178 w 268"/>
                      <a:gd name="T33" fmla="*/ 75 h 388"/>
                      <a:gd name="T34" fmla="*/ 133 w 268"/>
                      <a:gd name="T35" fmla="*/ 30 h 388"/>
                      <a:gd name="T36" fmla="*/ 88 w 268"/>
                      <a:gd name="T37" fmla="*/ 75 h 388"/>
                      <a:gd name="T38" fmla="*/ 88 w 268"/>
                      <a:gd name="T39" fmla="*/ 128 h 388"/>
                      <a:gd name="T40" fmla="*/ 72 w 268"/>
                      <a:gd name="T41" fmla="*/ 135 h 388"/>
                      <a:gd name="T42" fmla="*/ 72 w 268"/>
                      <a:gd name="T43" fmla="*/ 71 h 388"/>
                      <a:gd name="T44" fmla="*/ 162 w 268"/>
                      <a:gd name="T45" fmla="*/ 122 h 388"/>
                      <a:gd name="T46" fmla="*/ 134 w 268"/>
                      <a:gd name="T47" fmla="*/ 120 h 388"/>
                      <a:gd name="T48" fmla="*/ 104 w 268"/>
                      <a:gd name="T49" fmla="*/ 123 h 388"/>
                      <a:gd name="T50" fmla="*/ 104 w 268"/>
                      <a:gd name="T51" fmla="*/ 75 h 388"/>
                      <a:gd name="T52" fmla="*/ 133 w 268"/>
                      <a:gd name="T53" fmla="*/ 46 h 388"/>
                      <a:gd name="T54" fmla="*/ 162 w 268"/>
                      <a:gd name="T55" fmla="*/ 75 h 388"/>
                      <a:gd name="T56" fmla="*/ 162 w 268"/>
                      <a:gd name="T57" fmla="*/ 122 h 388"/>
                      <a:gd name="T58" fmla="*/ 134 w 268"/>
                      <a:gd name="T59" fmla="*/ 372 h 388"/>
                      <a:gd name="T60" fmla="*/ 16 w 268"/>
                      <a:gd name="T61" fmla="*/ 254 h 388"/>
                      <a:gd name="T62" fmla="*/ 134 w 268"/>
                      <a:gd name="T63" fmla="*/ 136 h 388"/>
                      <a:gd name="T64" fmla="*/ 252 w 268"/>
                      <a:gd name="T65" fmla="*/ 254 h 388"/>
                      <a:gd name="T66" fmla="*/ 134 w 268"/>
                      <a:gd name="T67" fmla="*/ 37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8" h="388">
                        <a:moveTo>
                          <a:pt x="210" y="143"/>
                        </a:moveTo>
                        <a:cubicBezTo>
                          <a:pt x="210" y="71"/>
                          <a:pt x="210" y="71"/>
                          <a:pt x="210" y="71"/>
                        </a:cubicBezTo>
                        <a:cubicBezTo>
                          <a:pt x="210" y="32"/>
                          <a:pt x="178" y="0"/>
                          <a:pt x="139" y="0"/>
                        </a:cubicBezTo>
                        <a:cubicBezTo>
                          <a:pt x="127" y="0"/>
                          <a:pt x="127" y="0"/>
                          <a:pt x="127" y="0"/>
                        </a:cubicBezTo>
                        <a:cubicBezTo>
                          <a:pt x="88" y="0"/>
                          <a:pt x="56" y="32"/>
                          <a:pt x="56" y="71"/>
                        </a:cubicBezTo>
                        <a:cubicBezTo>
                          <a:pt x="56" y="145"/>
                          <a:pt x="56" y="145"/>
                          <a:pt x="56" y="145"/>
                        </a:cubicBezTo>
                        <a:cubicBezTo>
                          <a:pt x="22" y="169"/>
                          <a:pt x="0" y="209"/>
                          <a:pt x="0" y="254"/>
                        </a:cubicBezTo>
                        <a:cubicBezTo>
                          <a:pt x="0" y="328"/>
                          <a:pt x="60" y="388"/>
                          <a:pt x="134" y="388"/>
                        </a:cubicBezTo>
                        <a:cubicBezTo>
                          <a:pt x="208" y="388"/>
                          <a:pt x="268" y="328"/>
                          <a:pt x="268" y="254"/>
                        </a:cubicBezTo>
                        <a:cubicBezTo>
                          <a:pt x="268" y="208"/>
                          <a:pt x="245" y="167"/>
                          <a:pt x="210" y="143"/>
                        </a:cubicBezTo>
                        <a:close/>
                        <a:moveTo>
                          <a:pt x="72" y="71"/>
                        </a:moveTo>
                        <a:cubicBezTo>
                          <a:pt x="72" y="41"/>
                          <a:pt x="96" y="16"/>
                          <a:pt x="127" y="16"/>
                        </a:cubicBezTo>
                        <a:cubicBezTo>
                          <a:pt x="139" y="16"/>
                          <a:pt x="139" y="16"/>
                          <a:pt x="139" y="16"/>
                        </a:cubicBezTo>
                        <a:cubicBezTo>
                          <a:pt x="169" y="16"/>
                          <a:pt x="194" y="41"/>
                          <a:pt x="194" y="71"/>
                        </a:cubicBezTo>
                        <a:cubicBezTo>
                          <a:pt x="194" y="134"/>
                          <a:pt x="194" y="134"/>
                          <a:pt x="194" y="134"/>
                        </a:cubicBezTo>
                        <a:cubicBezTo>
                          <a:pt x="189" y="131"/>
                          <a:pt x="184" y="129"/>
                          <a:pt x="178" y="127"/>
                        </a:cubicBezTo>
                        <a:cubicBezTo>
                          <a:pt x="178" y="75"/>
                          <a:pt x="178" y="75"/>
                          <a:pt x="178" y="75"/>
                        </a:cubicBezTo>
                        <a:cubicBezTo>
                          <a:pt x="178" y="51"/>
                          <a:pt x="158" y="30"/>
                          <a:pt x="133" y="30"/>
                        </a:cubicBezTo>
                        <a:cubicBezTo>
                          <a:pt x="108" y="30"/>
                          <a:pt x="88" y="51"/>
                          <a:pt x="88" y="75"/>
                        </a:cubicBezTo>
                        <a:cubicBezTo>
                          <a:pt x="88" y="128"/>
                          <a:pt x="88" y="128"/>
                          <a:pt x="88" y="128"/>
                        </a:cubicBezTo>
                        <a:cubicBezTo>
                          <a:pt x="82" y="130"/>
                          <a:pt x="77" y="132"/>
                          <a:pt x="72" y="135"/>
                        </a:cubicBezTo>
                        <a:lnTo>
                          <a:pt x="72" y="71"/>
                        </a:lnTo>
                        <a:close/>
                        <a:moveTo>
                          <a:pt x="162" y="122"/>
                        </a:moveTo>
                        <a:cubicBezTo>
                          <a:pt x="153" y="121"/>
                          <a:pt x="144" y="120"/>
                          <a:pt x="134" y="120"/>
                        </a:cubicBezTo>
                        <a:cubicBezTo>
                          <a:pt x="124" y="120"/>
                          <a:pt x="113" y="121"/>
                          <a:pt x="104" y="123"/>
                        </a:cubicBezTo>
                        <a:cubicBezTo>
                          <a:pt x="104" y="75"/>
                          <a:pt x="104" y="75"/>
                          <a:pt x="104" y="75"/>
                        </a:cubicBezTo>
                        <a:cubicBezTo>
                          <a:pt x="104" y="59"/>
                          <a:pt x="117" y="46"/>
                          <a:pt x="133" y="46"/>
                        </a:cubicBezTo>
                        <a:cubicBezTo>
                          <a:pt x="149" y="46"/>
                          <a:pt x="162" y="59"/>
                          <a:pt x="162" y="75"/>
                        </a:cubicBezTo>
                        <a:lnTo>
                          <a:pt x="162" y="122"/>
                        </a:lnTo>
                        <a:close/>
                        <a:moveTo>
                          <a:pt x="134" y="372"/>
                        </a:moveTo>
                        <a:cubicBezTo>
                          <a:pt x="69" y="372"/>
                          <a:pt x="16" y="319"/>
                          <a:pt x="16" y="254"/>
                        </a:cubicBezTo>
                        <a:cubicBezTo>
                          <a:pt x="16" y="189"/>
                          <a:pt x="69" y="136"/>
                          <a:pt x="134" y="136"/>
                        </a:cubicBezTo>
                        <a:cubicBezTo>
                          <a:pt x="199" y="136"/>
                          <a:pt x="252" y="189"/>
                          <a:pt x="252" y="254"/>
                        </a:cubicBezTo>
                        <a:cubicBezTo>
                          <a:pt x="252" y="319"/>
                          <a:pt x="199" y="372"/>
                          <a:pt x="134" y="37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088" tIns="68544" rIns="137088" bIns="68544" numCol="1" anchor="t" anchorCtr="0" compatLnSpc="1">
                    <a:prstTxWarp prst="textNoShape">
                      <a:avLst/>
                    </a:prstTxWarp>
                  </a:bodyPr>
                  <a:lstStyle/>
                  <a:p>
                    <a:pPr defTabSz="1370915">
                      <a:defRPr/>
                    </a:pPr>
                    <a:endParaRPr lang="en-US" sz="4048" dirty="0">
                      <a:solidFill>
                        <a:srgbClr val="717074"/>
                      </a:solidFill>
                      <a:latin typeface="Metropolis"/>
                    </a:endParaRPr>
                  </a:p>
                </p:txBody>
              </p:sp>
            </p:grpSp>
          </p:grpSp>
        </p:grpSp>
        <p:grpSp>
          <p:nvGrpSpPr>
            <p:cNvPr id="410" name="Group 409">
              <a:extLst>
                <a:ext uri="{FF2B5EF4-FFF2-40B4-BE49-F238E27FC236}">
                  <a16:creationId xmlns:a16="http://schemas.microsoft.com/office/drawing/2014/main" id="{EB38AA51-659D-4A37-9C2A-2A57F2479B2F}"/>
                </a:ext>
              </a:extLst>
            </p:cNvPr>
            <p:cNvGrpSpPr/>
            <p:nvPr/>
          </p:nvGrpSpPr>
          <p:grpSpPr>
            <a:xfrm>
              <a:off x="10711028" y="3659724"/>
              <a:ext cx="552490" cy="552490"/>
              <a:chOff x="10940596" y="3505200"/>
              <a:chExt cx="552634" cy="552634"/>
            </a:xfrm>
            <a:solidFill>
              <a:schemeClr val="tx1"/>
            </a:solidFill>
          </p:grpSpPr>
          <p:sp useBgFill="1">
            <p:nvSpPr>
              <p:cNvPr id="411" name="Oval 410">
                <a:extLst>
                  <a:ext uri="{FF2B5EF4-FFF2-40B4-BE49-F238E27FC236}">
                    <a16:creationId xmlns:a16="http://schemas.microsoft.com/office/drawing/2014/main" id="{69C3B329-3856-456E-BA5D-2EC3B6A1C9FF}"/>
                  </a:ext>
                </a:extLst>
              </p:cNvPr>
              <p:cNvSpPr/>
              <p:nvPr/>
            </p:nvSpPr>
            <p:spPr>
              <a:xfrm>
                <a:off x="10940596" y="3505200"/>
                <a:ext cx="552634" cy="552634"/>
              </a:xfrm>
              <a:prstGeom prst="ellipse">
                <a:avLst/>
              </a:prstGeom>
              <a:grpFill/>
              <a:ln w="9525">
                <a:solidFill>
                  <a:schemeClr val="accent1"/>
                </a:solidFill>
                <a:miter lim="800000"/>
                <a:tailEnd type="none"/>
              </a:ln>
              <a:effectLst>
                <a:glow rad="190500">
                  <a:schemeClr val="accent1">
                    <a:satMod val="175000"/>
                    <a:alpha val="24000"/>
                  </a:schemeClr>
                </a:glo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8803" tIns="98803" rIns="98803" bIns="98803" numCol="1" spcCol="0" rtlCol="0" fromWordArt="0" anchor="ctr" anchorCtr="0" forceAA="0" compatLnSpc="1">
                <a:prstTxWarp prst="textNoShape">
                  <a:avLst/>
                </a:prstTxWarp>
                <a:noAutofit/>
              </a:bodyPr>
              <a:lstStyle/>
              <a:p>
                <a:pPr defTabSz="1370915">
                  <a:defRPr/>
                </a:pPr>
                <a:endParaRPr lang="en-US" sz="1799">
                  <a:solidFill>
                    <a:srgbClr val="002142"/>
                  </a:solidFill>
                  <a:latin typeface="Metropolis"/>
                </a:endParaRPr>
              </a:p>
            </p:txBody>
          </p:sp>
          <p:grpSp>
            <p:nvGrpSpPr>
              <p:cNvPr id="412" name="Group 411">
                <a:extLst>
                  <a:ext uri="{FF2B5EF4-FFF2-40B4-BE49-F238E27FC236}">
                    <a16:creationId xmlns:a16="http://schemas.microsoft.com/office/drawing/2014/main" id="{694FE77F-7BB9-4D1A-B538-1C6CB8E0264E}"/>
                  </a:ext>
                </a:extLst>
              </p:cNvPr>
              <p:cNvGrpSpPr/>
              <p:nvPr/>
            </p:nvGrpSpPr>
            <p:grpSpPr>
              <a:xfrm>
                <a:off x="10940596" y="3505200"/>
                <a:ext cx="552634" cy="552634"/>
                <a:chOff x="802189" y="2060539"/>
                <a:chExt cx="343120" cy="343120"/>
              </a:xfrm>
              <a:grpFill/>
              <a:effectLst/>
            </p:grpSpPr>
            <p:sp>
              <p:nvSpPr>
                <p:cNvPr id="413" name="Oval 412">
                  <a:extLst>
                    <a:ext uri="{FF2B5EF4-FFF2-40B4-BE49-F238E27FC236}">
                      <a16:creationId xmlns:a16="http://schemas.microsoft.com/office/drawing/2014/main" id="{3EE3304B-BE5B-4541-8970-4CB5D29F282C}"/>
                    </a:ext>
                  </a:extLst>
                </p:cNvPr>
                <p:cNvSpPr/>
                <p:nvPr/>
              </p:nvSpPr>
              <p:spPr>
                <a:xfrm>
                  <a:off x="802189" y="2060539"/>
                  <a:ext cx="343120" cy="343120"/>
                </a:xfrm>
                <a:prstGeom prst="ellipse">
                  <a:avLst/>
                </a:prstGeom>
                <a:solidFill>
                  <a:schemeClr val="bg1"/>
                </a:solidFill>
                <a:ln w="12700">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8803" tIns="98803" rIns="98803" bIns="98803" numCol="1" spcCol="0" rtlCol="0" fromWordArt="0" anchor="ctr" anchorCtr="0" forceAA="0" compatLnSpc="1">
                  <a:prstTxWarp prst="textNoShape">
                    <a:avLst/>
                  </a:prstTxWarp>
                  <a:noAutofit/>
                </a:bodyPr>
                <a:lstStyle/>
                <a:p>
                  <a:pPr defTabSz="1370915">
                    <a:defRPr/>
                  </a:pPr>
                  <a:endParaRPr lang="en-US" sz="1799">
                    <a:solidFill>
                      <a:srgbClr val="002142"/>
                    </a:solidFill>
                    <a:latin typeface="Metropolis"/>
                  </a:endParaRPr>
                </a:p>
              </p:txBody>
            </p:sp>
            <p:grpSp>
              <p:nvGrpSpPr>
                <p:cNvPr id="414" name="Group 105">
                  <a:extLst>
                    <a:ext uri="{FF2B5EF4-FFF2-40B4-BE49-F238E27FC236}">
                      <a16:creationId xmlns:a16="http://schemas.microsoft.com/office/drawing/2014/main" id="{A7E97F8E-2D24-4637-9C4D-38C6F0D69D85}"/>
                    </a:ext>
                  </a:extLst>
                </p:cNvPr>
                <p:cNvGrpSpPr>
                  <a:grpSpLocks noChangeAspect="1"/>
                </p:cNvGrpSpPr>
                <p:nvPr/>
              </p:nvGrpSpPr>
              <p:grpSpPr bwMode="auto">
                <a:xfrm>
                  <a:off x="902068" y="2121562"/>
                  <a:ext cx="145776" cy="210308"/>
                  <a:chOff x="3682" y="1934"/>
                  <a:chExt cx="314" cy="453"/>
                </a:xfrm>
                <a:grpFill/>
              </p:grpSpPr>
              <p:sp>
                <p:nvSpPr>
                  <p:cNvPr id="415" name="Freeform 106">
                    <a:extLst>
                      <a:ext uri="{FF2B5EF4-FFF2-40B4-BE49-F238E27FC236}">
                        <a16:creationId xmlns:a16="http://schemas.microsoft.com/office/drawing/2014/main" id="{B90204AB-9388-4929-8340-41A347E608BB}"/>
                      </a:ext>
                    </a:extLst>
                  </p:cNvPr>
                  <p:cNvSpPr>
                    <a:spLocks/>
                  </p:cNvSpPr>
                  <p:nvPr/>
                </p:nvSpPr>
                <p:spPr bwMode="auto">
                  <a:xfrm>
                    <a:off x="3896" y="2138"/>
                    <a:ext cx="59" cy="185"/>
                  </a:xfrm>
                  <a:custGeom>
                    <a:avLst/>
                    <a:gdLst>
                      <a:gd name="T0" fmla="*/ 10 w 50"/>
                      <a:gd name="T1" fmla="*/ 0 h 158"/>
                      <a:gd name="T2" fmla="*/ 0 w 50"/>
                      <a:gd name="T3" fmla="*/ 12 h 158"/>
                      <a:gd name="T4" fmla="*/ 34 w 50"/>
                      <a:gd name="T5" fmla="*/ 79 h 158"/>
                      <a:gd name="T6" fmla="*/ 0 w 50"/>
                      <a:gd name="T7" fmla="*/ 145 h 158"/>
                      <a:gd name="T8" fmla="*/ 10 w 50"/>
                      <a:gd name="T9" fmla="*/ 158 h 158"/>
                      <a:gd name="T10" fmla="*/ 50 w 50"/>
                      <a:gd name="T11" fmla="*/ 79 h 158"/>
                      <a:gd name="T12" fmla="*/ 10 w 50"/>
                      <a:gd name="T13" fmla="*/ 0 h 158"/>
                    </a:gdLst>
                    <a:ahLst/>
                    <a:cxnLst>
                      <a:cxn ang="0">
                        <a:pos x="T0" y="T1"/>
                      </a:cxn>
                      <a:cxn ang="0">
                        <a:pos x="T2" y="T3"/>
                      </a:cxn>
                      <a:cxn ang="0">
                        <a:pos x="T4" y="T5"/>
                      </a:cxn>
                      <a:cxn ang="0">
                        <a:pos x="T6" y="T7"/>
                      </a:cxn>
                      <a:cxn ang="0">
                        <a:pos x="T8" y="T9"/>
                      </a:cxn>
                      <a:cxn ang="0">
                        <a:pos x="T10" y="T11"/>
                      </a:cxn>
                      <a:cxn ang="0">
                        <a:pos x="T12" y="T13"/>
                      </a:cxn>
                    </a:cxnLst>
                    <a:rect l="0" t="0" r="r" b="b"/>
                    <a:pathLst>
                      <a:path w="50" h="158">
                        <a:moveTo>
                          <a:pt x="10" y="0"/>
                        </a:moveTo>
                        <a:cubicBezTo>
                          <a:pt x="0" y="12"/>
                          <a:pt x="0" y="12"/>
                          <a:pt x="0" y="12"/>
                        </a:cubicBezTo>
                        <a:cubicBezTo>
                          <a:pt x="22" y="28"/>
                          <a:pt x="34" y="52"/>
                          <a:pt x="34" y="79"/>
                        </a:cubicBezTo>
                        <a:cubicBezTo>
                          <a:pt x="34" y="105"/>
                          <a:pt x="22" y="129"/>
                          <a:pt x="0" y="145"/>
                        </a:cubicBezTo>
                        <a:cubicBezTo>
                          <a:pt x="10" y="158"/>
                          <a:pt x="10" y="158"/>
                          <a:pt x="10" y="158"/>
                        </a:cubicBezTo>
                        <a:cubicBezTo>
                          <a:pt x="35" y="139"/>
                          <a:pt x="50" y="110"/>
                          <a:pt x="50" y="79"/>
                        </a:cubicBezTo>
                        <a:cubicBezTo>
                          <a:pt x="50" y="47"/>
                          <a:pt x="35" y="18"/>
                          <a:pt x="1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088" tIns="68544" rIns="137088" bIns="68544" numCol="1" anchor="t" anchorCtr="0" compatLnSpc="1">
                    <a:prstTxWarp prst="textNoShape">
                      <a:avLst/>
                    </a:prstTxWarp>
                  </a:bodyPr>
                  <a:lstStyle/>
                  <a:p>
                    <a:pPr defTabSz="1370915">
                      <a:defRPr/>
                    </a:pPr>
                    <a:endParaRPr lang="en-US" sz="4048">
                      <a:solidFill>
                        <a:srgbClr val="717074"/>
                      </a:solidFill>
                      <a:latin typeface="Metropolis"/>
                    </a:endParaRPr>
                  </a:p>
                </p:txBody>
              </p:sp>
              <p:sp>
                <p:nvSpPr>
                  <p:cNvPr id="416" name="Freeform 107">
                    <a:extLst>
                      <a:ext uri="{FF2B5EF4-FFF2-40B4-BE49-F238E27FC236}">
                        <a16:creationId xmlns:a16="http://schemas.microsoft.com/office/drawing/2014/main" id="{B309B402-2BFE-42E8-97DF-A53E3B6E44B9}"/>
                      </a:ext>
                    </a:extLst>
                  </p:cNvPr>
                  <p:cNvSpPr>
                    <a:spLocks/>
                  </p:cNvSpPr>
                  <p:nvPr/>
                </p:nvSpPr>
                <p:spPr bwMode="auto">
                  <a:xfrm>
                    <a:off x="3723" y="2143"/>
                    <a:ext cx="53" cy="175"/>
                  </a:xfrm>
                  <a:custGeom>
                    <a:avLst/>
                    <a:gdLst>
                      <a:gd name="T0" fmla="*/ 16 w 45"/>
                      <a:gd name="T1" fmla="*/ 75 h 150"/>
                      <a:gd name="T2" fmla="*/ 45 w 45"/>
                      <a:gd name="T3" fmla="*/ 12 h 150"/>
                      <a:gd name="T4" fmla="*/ 35 w 45"/>
                      <a:gd name="T5" fmla="*/ 0 h 150"/>
                      <a:gd name="T6" fmla="*/ 0 w 45"/>
                      <a:gd name="T7" fmla="*/ 75 h 150"/>
                      <a:gd name="T8" fmla="*/ 35 w 45"/>
                      <a:gd name="T9" fmla="*/ 150 h 150"/>
                      <a:gd name="T10" fmla="*/ 45 w 45"/>
                      <a:gd name="T11" fmla="*/ 137 h 150"/>
                      <a:gd name="T12" fmla="*/ 16 w 45"/>
                      <a:gd name="T13" fmla="*/ 75 h 150"/>
                    </a:gdLst>
                    <a:ahLst/>
                    <a:cxnLst>
                      <a:cxn ang="0">
                        <a:pos x="T0" y="T1"/>
                      </a:cxn>
                      <a:cxn ang="0">
                        <a:pos x="T2" y="T3"/>
                      </a:cxn>
                      <a:cxn ang="0">
                        <a:pos x="T4" y="T5"/>
                      </a:cxn>
                      <a:cxn ang="0">
                        <a:pos x="T6" y="T7"/>
                      </a:cxn>
                      <a:cxn ang="0">
                        <a:pos x="T8" y="T9"/>
                      </a:cxn>
                      <a:cxn ang="0">
                        <a:pos x="T10" y="T11"/>
                      </a:cxn>
                      <a:cxn ang="0">
                        <a:pos x="T12" y="T13"/>
                      </a:cxn>
                    </a:cxnLst>
                    <a:rect l="0" t="0" r="r" b="b"/>
                    <a:pathLst>
                      <a:path w="45" h="150">
                        <a:moveTo>
                          <a:pt x="16" y="75"/>
                        </a:moveTo>
                        <a:cubicBezTo>
                          <a:pt x="16" y="51"/>
                          <a:pt x="27" y="28"/>
                          <a:pt x="45" y="12"/>
                        </a:cubicBezTo>
                        <a:cubicBezTo>
                          <a:pt x="35" y="0"/>
                          <a:pt x="35" y="0"/>
                          <a:pt x="35" y="0"/>
                        </a:cubicBezTo>
                        <a:cubicBezTo>
                          <a:pt x="13" y="19"/>
                          <a:pt x="0" y="46"/>
                          <a:pt x="0" y="75"/>
                        </a:cubicBezTo>
                        <a:cubicBezTo>
                          <a:pt x="0" y="104"/>
                          <a:pt x="13" y="131"/>
                          <a:pt x="35" y="150"/>
                        </a:cubicBezTo>
                        <a:cubicBezTo>
                          <a:pt x="45" y="137"/>
                          <a:pt x="45" y="137"/>
                          <a:pt x="45" y="137"/>
                        </a:cubicBezTo>
                        <a:cubicBezTo>
                          <a:pt x="27" y="122"/>
                          <a:pt x="16" y="99"/>
                          <a:pt x="16" y="7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088" tIns="68544" rIns="137088" bIns="68544" numCol="1" anchor="t" anchorCtr="0" compatLnSpc="1">
                    <a:prstTxWarp prst="textNoShape">
                      <a:avLst/>
                    </a:prstTxWarp>
                  </a:bodyPr>
                  <a:lstStyle/>
                  <a:p>
                    <a:pPr defTabSz="1370915">
                      <a:defRPr/>
                    </a:pPr>
                    <a:endParaRPr lang="en-US" sz="4048">
                      <a:solidFill>
                        <a:srgbClr val="717074"/>
                      </a:solidFill>
                      <a:latin typeface="Metropolis"/>
                    </a:endParaRPr>
                  </a:p>
                </p:txBody>
              </p:sp>
              <p:sp>
                <p:nvSpPr>
                  <p:cNvPr id="417" name="Freeform 108">
                    <a:extLst>
                      <a:ext uri="{FF2B5EF4-FFF2-40B4-BE49-F238E27FC236}">
                        <a16:creationId xmlns:a16="http://schemas.microsoft.com/office/drawing/2014/main" id="{C34A2F78-B744-4785-929B-0178A0397114}"/>
                      </a:ext>
                    </a:extLst>
                  </p:cNvPr>
                  <p:cNvSpPr>
                    <a:spLocks/>
                  </p:cNvSpPr>
                  <p:nvPr/>
                </p:nvSpPr>
                <p:spPr bwMode="auto">
                  <a:xfrm>
                    <a:off x="3811" y="2172"/>
                    <a:ext cx="56" cy="117"/>
                  </a:xfrm>
                  <a:custGeom>
                    <a:avLst/>
                    <a:gdLst>
                      <a:gd name="T0" fmla="*/ 24 w 48"/>
                      <a:gd name="T1" fmla="*/ 0 h 100"/>
                      <a:gd name="T2" fmla="*/ 0 w 48"/>
                      <a:gd name="T3" fmla="*/ 24 h 100"/>
                      <a:gd name="T4" fmla="*/ 12 w 48"/>
                      <a:gd name="T5" fmla="*/ 45 h 100"/>
                      <a:gd name="T6" fmla="*/ 12 w 48"/>
                      <a:gd name="T7" fmla="*/ 87 h 100"/>
                      <a:gd name="T8" fmla="*/ 24 w 48"/>
                      <a:gd name="T9" fmla="*/ 100 h 100"/>
                      <a:gd name="T10" fmla="*/ 37 w 48"/>
                      <a:gd name="T11" fmla="*/ 87 h 100"/>
                      <a:gd name="T12" fmla="*/ 37 w 48"/>
                      <a:gd name="T13" fmla="*/ 45 h 100"/>
                      <a:gd name="T14" fmla="*/ 48 w 48"/>
                      <a:gd name="T15" fmla="*/ 24 h 100"/>
                      <a:gd name="T16" fmla="*/ 24 w 48"/>
                      <a:gd name="T1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00">
                        <a:moveTo>
                          <a:pt x="24" y="0"/>
                        </a:moveTo>
                        <a:cubicBezTo>
                          <a:pt x="11" y="0"/>
                          <a:pt x="0" y="11"/>
                          <a:pt x="0" y="24"/>
                        </a:cubicBezTo>
                        <a:cubicBezTo>
                          <a:pt x="0" y="33"/>
                          <a:pt x="5" y="41"/>
                          <a:pt x="12" y="45"/>
                        </a:cubicBezTo>
                        <a:cubicBezTo>
                          <a:pt x="12" y="87"/>
                          <a:pt x="12" y="87"/>
                          <a:pt x="12" y="87"/>
                        </a:cubicBezTo>
                        <a:cubicBezTo>
                          <a:pt x="12" y="94"/>
                          <a:pt x="17" y="100"/>
                          <a:pt x="24" y="100"/>
                        </a:cubicBezTo>
                        <a:cubicBezTo>
                          <a:pt x="31" y="100"/>
                          <a:pt x="37" y="94"/>
                          <a:pt x="37" y="87"/>
                        </a:cubicBezTo>
                        <a:cubicBezTo>
                          <a:pt x="37" y="45"/>
                          <a:pt x="37" y="45"/>
                          <a:pt x="37" y="45"/>
                        </a:cubicBezTo>
                        <a:cubicBezTo>
                          <a:pt x="44" y="41"/>
                          <a:pt x="48" y="33"/>
                          <a:pt x="48" y="24"/>
                        </a:cubicBezTo>
                        <a:cubicBezTo>
                          <a:pt x="48" y="11"/>
                          <a:pt x="38" y="0"/>
                          <a:pt x="2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088" tIns="68544" rIns="137088" bIns="68544" numCol="1" anchor="t" anchorCtr="0" compatLnSpc="1">
                    <a:prstTxWarp prst="textNoShape">
                      <a:avLst/>
                    </a:prstTxWarp>
                  </a:bodyPr>
                  <a:lstStyle/>
                  <a:p>
                    <a:pPr defTabSz="1370915">
                      <a:defRPr/>
                    </a:pPr>
                    <a:endParaRPr lang="en-US" sz="4048">
                      <a:solidFill>
                        <a:srgbClr val="717074"/>
                      </a:solidFill>
                      <a:latin typeface="Metropolis"/>
                    </a:endParaRPr>
                  </a:p>
                </p:txBody>
              </p:sp>
              <p:sp>
                <p:nvSpPr>
                  <p:cNvPr id="418" name="Freeform 109">
                    <a:extLst>
                      <a:ext uri="{FF2B5EF4-FFF2-40B4-BE49-F238E27FC236}">
                        <a16:creationId xmlns:a16="http://schemas.microsoft.com/office/drawing/2014/main" id="{4036B046-CD60-4AC5-8F99-DEB0F1623ECA}"/>
                      </a:ext>
                    </a:extLst>
                  </p:cNvPr>
                  <p:cNvSpPr>
                    <a:spLocks noEditPoints="1"/>
                  </p:cNvSpPr>
                  <p:nvPr/>
                </p:nvSpPr>
                <p:spPr bwMode="auto">
                  <a:xfrm>
                    <a:off x="3682" y="1934"/>
                    <a:ext cx="314" cy="453"/>
                  </a:xfrm>
                  <a:custGeom>
                    <a:avLst/>
                    <a:gdLst>
                      <a:gd name="T0" fmla="*/ 210 w 268"/>
                      <a:gd name="T1" fmla="*/ 143 h 388"/>
                      <a:gd name="T2" fmla="*/ 210 w 268"/>
                      <a:gd name="T3" fmla="*/ 71 h 388"/>
                      <a:gd name="T4" fmla="*/ 139 w 268"/>
                      <a:gd name="T5" fmla="*/ 0 h 388"/>
                      <a:gd name="T6" fmla="*/ 127 w 268"/>
                      <a:gd name="T7" fmla="*/ 0 h 388"/>
                      <a:gd name="T8" fmla="*/ 56 w 268"/>
                      <a:gd name="T9" fmla="*/ 71 h 388"/>
                      <a:gd name="T10" fmla="*/ 56 w 268"/>
                      <a:gd name="T11" fmla="*/ 145 h 388"/>
                      <a:gd name="T12" fmla="*/ 0 w 268"/>
                      <a:gd name="T13" fmla="*/ 254 h 388"/>
                      <a:gd name="T14" fmla="*/ 134 w 268"/>
                      <a:gd name="T15" fmla="*/ 388 h 388"/>
                      <a:gd name="T16" fmla="*/ 268 w 268"/>
                      <a:gd name="T17" fmla="*/ 254 h 388"/>
                      <a:gd name="T18" fmla="*/ 210 w 268"/>
                      <a:gd name="T19" fmla="*/ 143 h 388"/>
                      <a:gd name="T20" fmla="*/ 72 w 268"/>
                      <a:gd name="T21" fmla="*/ 71 h 388"/>
                      <a:gd name="T22" fmla="*/ 127 w 268"/>
                      <a:gd name="T23" fmla="*/ 16 h 388"/>
                      <a:gd name="T24" fmla="*/ 139 w 268"/>
                      <a:gd name="T25" fmla="*/ 16 h 388"/>
                      <a:gd name="T26" fmla="*/ 194 w 268"/>
                      <a:gd name="T27" fmla="*/ 71 h 388"/>
                      <a:gd name="T28" fmla="*/ 194 w 268"/>
                      <a:gd name="T29" fmla="*/ 134 h 388"/>
                      <a:gd name="T30" fmla="*/ 178 w 268"/>
                      <a:gd name="T31" fmla="*/ 127 h 388"/>
                      <a:gd name="T32" fmla="*/ 178 w 268"/>
                      <a:gd name="T33" fmla="*/ 75 h 388"/>
                      <a:gd name="T34" fmla="*/ 133 w 268"/>
                      <a:gd name="T35" fmla="*/ 30 h 388"/>
                      <a:gd name="T36" fmla="*/ 88 w 268"/>
                      <a:gd name="T37" fmla="*/ 75 h 388"/>
                      <a:gd name="T38" fmla="*/ 88 w 268"/>
                      <a:gd name="T39" fmla="*/ 128 h 388"/>
                      <a:gd name="T40" fmla="*/ 72 w 268"/>
                      <a:gd name="T41" fmla="*/ 135 h 388"/>
                      <a:gd name="T42" fmla="*/ 72 w 268"/>
                      <a:gd name="T43" fmla="*/ 71 h 388"/>
                      <a:gd name="T44" fmla="*/ 162 w 268"/>
                      <a:gd name="T45" fmla="*/ 122 h 388"/>
                      <a:gd name="T46" fmla="*/ 134 w 268"/>
                      <a:gd name="T47" fmla="*/ 120 h 388"/>
                      <a:gd name="T48" fmla="*/ 104 w 268"/>
                      <a:gd name="T49" fmla="*/ 123 h 388"/>
                      <a:gd name="T50" fmla="*/ 104 w 268"/>
                      <a:gd name="T51" fmla="*/ 75 h 388"/>
                      <a:gd name="T52" fmla="*/ 133 w 268"/>
                      <a:gd name="T53" fmla="*/ 46 h 388"/>
                      <a:gd name="T54" fmla="*/ 162 w 268"/>
                      <a:gd name="T55" fmla="*/ 75 h 388"/>
                      <a:gd name="T56" fmla="*/ 162 w 268"/>
                      <a:gd name="T57" fmla="*/ 122 h 388"/>
                      <a:gd name="T58" fmla="*/ 134 w 268"/>
                      <a:gd name="T59" fmla="*/ 372 h 388"/>
                      <a:gd name="T60" fmla="*/ 16 w 268"/>
                      <a:gd name="T61" fmla="*/ 254 h 388"/>
                      <a:gd name="T62" fmla="*/ 134 w 268"/>
                      <a:gd name="T63" fmla="*/ 136 h 388"/>
                      <a:gd name="T64" fmla="*/ 252 w 268"/>
                      <a:gd name="T65" fmla="*/ 254 h 388"/>
                      <a:gd name="T66" fmla="*/ 134 w 268"/>
                      <a:gd name="T67" fmla="*/ 37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8" h="388">
                        <a:moveTo>
                          <a:pt x="210" y="143"/>
                        </a:moveTo>
                        <a:cubicBezTo>
                          <a:pt x="210" y="71"/>
                          <a:pt x="210" y="71"/>
                          <a:pt x="210" y="71"/>
                        </a:cubicBezTo>
                        <a:cubicBezTo>
                          <a:pt x="210" y="32"/>
                          <a:pt x="178" y="0"/>
                          <a:pt x="139" y="0"/>
                        </a:cubicBezTo>
                        <a:cubicBezTo>
                          <a:pt x="127" y="0"/>
                          <a:pt x="127" y="0"/>
                          <a:pt x="127" y="0"/>
                        </a:cubicBezTo>
                        <a:cubicBezTo>
                          <a:pt x="88" y="0"/>
                          <a:pt x="56" y="32"/>
                          <a:pt x="56" y="71"/>
                        </a:cubicBezTo>
                        <a:cubicBezTo>
                          <a:pt x="56" y="145"/>
                          <a:pt x="56" y="145"/>
                          <a:pt x="56" y="145"/>
                        </a:cubicBezTo>
                        <a:cubicBezTo>
                          <a:pt x="22" y="169"/>
                          <a:pt x="0" y="209"/>
                          <a:pt x="0" y="254"/>
                        </a:cubicBezTo>
                        <a:cubicBezTo>
                          <a:pt x="0" y="328"/>
                          <a:pt x="60" y="388"/>
                          <a:pt x="134" y="388"/>
                        </a:cubicBezTo>
                        <a:cubicBezTo>
                          <a:pt x="208" y="388"/>
                          <a:pt x="268" y="328"/>
                          <a:pt x="268" y="254"/>
                        </a:cubicBezTo>
                        <a:cubicBezTo>
                          <a:pt x="268" y="208"/>
                          <a:pt x="245" y="167"/>
                          <a:pt x="210" y="143"/>
                        </a:cubicBezTo>
                        <a:close/>
                        <a:moveTo>
                          <a:pt x="72" y="71"/>
                        </a:moveTo>
                        <a:cubicBezTo>
                          <a:pt x="72" y="41"/>
                          <a:pt x="96" y="16"/>
                          <a:pt x="127" y="16"/>
                        </a:cubicBezTo>
                        <a:cubicBezTo>
                          <a:pt x="139" y="16"/>
                          <a:pt x="139" y="16"/>
                          <a:pt x="139" y="16"/>
                        </a:cubicBezTo>
                        <a:cubicBezTo>
                          <a:pt x="169" y="16"/>
                          <a:pt x="194" y="41"/>
                          <a:pt x="194" y="71"/>
                        </a:cubicBezTo>
                        <a:cubicBezTo>
                          <a:pt x="194" y="134"/>
                          <a:pt x="194" y="134"/>
                          <a:pt x="194" y="134"/>
                        </a:cubicBezTo>
                        <a:cubicBezTo>
                          <a:pt x="189" y="131"/>
                          <a:pt x="184" y="129"/>
                          <a:pt x="178" y="127"/>
                        </a:cubicBezTo>
                        <a:cubicBezTo>
                          <a:pt x="178" y="75"/>
                          <a:pt x="178" y="75"/>
                          <a:pt x="178" y="75"/>
                        </a:cubicBezTo>
                        <a:cubicBezTo>
                          <a:pt x="178" y="51"/>
                          <a:pt x="158" y="30"/>
                          <a:pt x="133" y="30"/>
                        </a:cubicBezTo>
                        <a:cubicBezTo>
                          <a:pt x="108" y="30"/>
                          <a:pt x="88" y="51"/>
                          <a:pt x="88" y="75"/>
                        </a:cubicBezTo>
                        <a:cubicBezTo>
                          <a:pt x="88" y="128"/>
                          <a:pt x="88" y="128"/>
                          <a:pt x="88" y="128"/>
                        </a:cubicBezTo>
                        <a:cubicBezTo>
                          <a:pt x="82" y="130"/>
                          <a:pt x="77" y="132"/>
                          <a:pt x="72" y="135"/>
                        </a:cubicBezTo>
                        <a:lnTo>
                          <a:pt x="72" y="71"/>
                        </a:lnTo>
                        <a:close/>
                        <a:moveTo>
                          <a:pt x="162" y="122"/>
                        </a:moveTo>
                        <a:cubicBezTo>
                          <a:pt x="153" y="121"/>
                          <a:pt x="144" y="120"/>
                          <a:pt x="134" y="120"/>
                        </a:cubicBezTo>
                        <a:cubicBezTo>
                          <a:pt x="124" y="120"/>
                          <a:pt x="113" y="121"/>
                          <a:pt x="104" y="123"/>
                        </a:cubicBezTo>
                        <a:cubicBezTo>
                          <a:pt x="104" y="75"/>
                          <a:pt x="104" y="75"/>
                          <a:pt x="104" y="75"/>
                        </a:cubicBezTo>
                        <a:cubicBezTo>
                          <a:pt x="104" y="59"/>
                          <a:pt x="117" y="46"/>
                          <a:pt x="133" y="46"/>
                        </a:cubicBezTo>
                        <a:cubicBezTo>
                          <a:pt x="149" y="46"/>
                          <a:pt x="162" y="59"/>
                          <a:pt x="162" y="75"/>
                        </a:cubicBezTo>
                        <a:lnTo>
                          <a:pt x="162" y="122"/>
                        </a:lnTo>
                        <a:close/>
                        <a:moveTo>
                          <a:pt x="134" y="372"/>
                        </a:moveTo>
                        <a:cubicBezTo>
                          <a:pt x="69" y="372"/>
                          <a:pt x="16" y="319"/>
                          <a:pt x="16" y="254"/>
                        </a:cubicBezTo>
                        <a:cubicBezTo>
                          <a:pt x="16" y="189"/>
                          <a:pt x="69" y="136"/>
                          <a:pt x="134" y="136"/>
                        </a:cubicBezTo>
                        <a:cubicBezTo>
                          <a:pt x="199" y="136"/>
                          <a:pt x="252" y="189"/>
                          <a:pt x="252" y="254"/>
                        </a:cubicBezTo>
                        <a:cubicBezTo>
                          <a:pt x="252" y="319"/>
                          <a:pt x="199" y="372"/>
                          <a:pt x="134" y="37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088" tIns="68544" rIns="137088" bIns="68544" numCol="1" anchor="t" anchorCtr="0" compatLnSpc="1">
                    <a:prstTxWarp prst="textNoShape">
                      <a:avLst/>
                    </a:prstTxWarp>
                  </a:bodyPr>
                  <a:lstStyle/>
                  <a:p>
                    <a:pPr defTabSz="1370915">
                      <a:defRPr/>
                    </a:pPr>
                    <a:endParaRPr lang="en-US" sz="4048">
                      <a:solidFill>
                        <a:srgbClr val="717074"/>
                      </a:solidFill>
                      <a:latin typeface="Metropolis"/>
                    </a:endParaRPr>
                  </a:p>
                </p:txBody>
              </p:sp>
            </p:grpSp>
          </p:grpSp>
        </p:grpSp>
        <p:sp>
          <p:nvSpPr>
            <p:cNvPr id="419" name="Rectangle: Rounded Corners 418">
              <a:extLst>
                <a:ext uri="{FF2B5EF4-FFF2-40B4-BE49-F238E27FC236}">
                  <a16:creationId xmlns:a16="http://schemas.microsoft.com/office/drawing/2014/main" id="{2D939F7F-43C6-457F-BF42-EACA3123F2FB}"/>
                </a:ext>
              </a:extLst>
            </p:cNvPr>
            <p:cNvSpPr/>
            <p:nvPr/>
          </p:nvSpPr>
          <p:spPr>
            <a:xfrm>
              <a:off x="3421789" y="4331148"/>
              <a:ext cx="6233573" cy="1476912"/>
            </a:xfrm>
            <a:prstGeom prst="roundRect">
              <a:avLst>
                <a:gd name="adj" fmla="val 50000"/>
              </a:avLst>
            </a:prstGeom>
            <a:gradFill>
              <a:gsLst>
                <a:gs pos="79000">
                  <a:schemeClr val="bg1">
                    <a:alpha val="71000"/>
                  </a:schemeClr>
                </a:gs>
                <a:gs pos="71000">
                  <a:schemeClr val="bg1">
                    <a:alpha val="51000"/>
                  </a:schemeClr>
                </a:gs>
                <a:gs pos="58000">
                  <a:schemeClr val="bg1">
                    <a:alpha val="20000"/>
                  </a:schemeClr>
                </a:gs>
                <a:gs pos="4000">
                  <a:schemeClr val="bg1"/>
                </a:gs>
              </a:gsLst>
              <a:path path="shape">
                <a:fillToRect l="50000" t="50000" r="50000" b="50000"/>
              </a:path>
            </a:gradFill>
            <a:ln w="19050">
              <a:solidFill>
                <a:srgbClr val="A44FBE"/>
              </a:solidFill>
            </a:ln>
          </p:spPr>
          <p:txBody>
            <a:bodyPr wrap="none" rtlCol="0" anchor="ctr">
              <a:noAutofit/>
            </a:bodyPr>
            <a:lstStyle/>
            <a:p>
              <a:pPr algn="ctr" defTabSz="914126">
                <a:defRPr/>
              </a:pPr>
              <a:endParaRPr lang="en-US" sz="1799" dirty="0">
                <a:solidFill>
                  <a:srgbClr val="3F3F3F"/>
                </a:solidFill>
                <a:latin typeface="Metropolis"/>
              </a:endParaRPr>
            </a:p>
          </p:txBody>
        </p:sp>
        <p:grpSp>
          <p:nvGrpSpPr>
            <p:cNvPr id="420" name="Group 419">
              <a:extLst>
                <a:ext uri="{FF2B5EF4-FFF2-40B4-BE49-F238E27FC236}">
                  <a16:creationId xmlns:a16="http://schemas.microsoft.com/office/drawing/2014/main" id="{62141EB8-ACE5-4539-AFF5-49893DE5DFCD}"/>
                </a:ext>
              </a:extLst>
            </p:cNvPr>
            <p:cNvGrpSpPr/>
            <p:nvPr/>
          </p:nvGrpSpPr>
          <p:grpSpPr>
            <a:xfrm>
              <a:off x="8741763" y="4740424"/>
              <a:ext cx="1864186" cy="1203318"/>
              <a:chOff x="12241866" y="6968051"/>
              <a:chExt cx="2127607" cy="1373355"/>
            </a:xfrm>
            <a:effectLst/>
          </p:grpSpPr>
          <p:sp useBgFill="1">
            <p:nvSpPr>
              <p:cNvPr id="421" name="Freeform: Shape 420">
                <a:extLst>
                  <a:ext uri="{FF2B5EF4-FFF2-40B4-BE49-F238E27FC236}">
                    <a16:creationId xmlns:a16="http://schemas.microsoft.com/office/drawing/2014/main" id="{E237815A-A1A0-46B1-BF8A-461A9DE58E75}"/>
                  </a:ext>
                </a:extLst>
              </p:cNvPr>
              <p:cNvSpPr/>
              <p:nvPr/>
            </p:nvSpPr>
            <p:spPr>
              <a:xfrm>
                <a:off x="12241866" y="6968051"/>
                <a:ext cx="2127607" cy="1373355"/>
              </a:xfrm>
              <a:custGeom>
                <a:avLst/>
                <a:gdLst>
                  <a:gd name="connsiteX0" fmla="*/ 1320174 w 2127607"/>
                  <a:gd name="connsiteY0" fmla="*/ 1373614 h 1373355"/>
                  <a:gd name="connsiteX1" fmla="*/ 1074721 w 2127607"/>
                  <a:gd name="connsiteY1" fmla="*/ 1282872 h 1373355"/>
                  <a:gd name="connsiteX2" fmla="*/ 824505 w 2127607"/>
                  <a:gd name="connsiteY2" fmla="*/ 1338090 h 1373355"/>
                  <a:gd name="connsiteX3" fmla="*/ 811376 w 2127607"/>
                  <a:gd name="connsiteY3" fmla="*/ 1337961 h 1373355"/>
                  <a:gd name="connsiteX4" fmla="*/ 482903 w 2127607"/>
                  <a:gd name="connsiteY4" fmla="*/ 1224823 h 1373355"/>
                  <a:gd name="connsiteX5" fmla="*/ 365261 w 2127607"/>
                  <a:gd name="connsiteY5" fmla="*/ 1243744 h 1373355"/>
                  <a:gd name="connsiteX6" fmla="*/ 357023 w 2127607"/>
                  <a:gd name="connsiteY6" fmla="*/ 1243615 h 1373355"/>
                  <a:gd name="connsiteX7" fmla="*/ 234 w 2127607"/>
                  <a:gd name="connsiteY7" fmla="*/ 874598 h 1373355"/>
                  <a:gd name="connsiteX8" fmla="*/ 366033 w 2127607"/>
                  <a:gd name="connsiteY8" fmla="*/ 522700 h 1373355"/>
                  <a:gd name="connsiteX9" fmla="*/ 373884 w 2127607"/>
                  <a:gd name="connsiteY9" fmla="*/ 522829 h 1373355"/>
                  <a:gd name="connsiteX10" fmla="*/ 391132 w 2127607"/>
                  <a:gd name="connsiteY10" fmla="*/ 523601 h 1373355"/>
                  <a:gd name="connsiteX11" fmla="*/ 801465 w 2127607"/>
                  <a:gd name="connsiteY11" fmla="*/ 248158 h 1373355"/>
                  <a:gd name="connsiteX12" fmla="*/ 810346 w 2127607"/>
                  <a:gd name="connsiteY12" fmla="*/ 248287 h 1373355"/>
                  <a:gd name="connsiteX13" fmla="*/ 917821 w 2127607"/>
                  <a:gd name="connsiteY13" fmla="*/ 263989 h 1373355"/>
                  <a:gd name="connsiteX14" fmla="*/ 1351194 w 2127607"/>
                  <a:gd name="connsiteY14" fmla="*/ 130 h 1373355"/>
                  <a:gd name="connsiteX15" fmla="*/ 1364708 w 2127607"/>
                  <a:gd name="connsiteY15" fmla="*/ 259 h 1373355"/>
                  <a:gd name="connsiteX16" fmla="*/ 1845576 w 2127607"/>
                  <a:gd name="connsiteY16" fmla="*/ 426424 h 1373355"/>
                  <a:gd name="connsiteX17" fmla="*/ 2128098 w 2127607"/>
                  <a:gd name="connsiteY17" fmla="*/ 843064 h 1373355"/>
                  <a:gd name="connsiteX18" fmla="*/ 1995525 w 2127607"/>
                  <a:gd name="connsiteY18" fmla="*/ 1152745 h 1373355"/>
                  <a:gd name="connsiteX19" fmla="*/ 1750072 w 2127607"/>
                  <a:gd name="connsiteY19" fmla="*/ 1253526 h 1373355"/>
                  <a:gd name="connsiteX20" fmla="*/ 1742478 w 2127607"/>
                  <a:gd name="connsiteY20" fmla="*/ 1253397 h 1373355"/>
                  <a:gd name="connsiteX21" fmla="*/ 1636290 w 2127607"/>
                  <a:gd name="connsiteY21" fmla="*/ 1233447 h 1373355"/>
                  <a:gd name="connsiteX22" fmla="*/ 1329570 w 2127607"/>
                  <a:gd name="connsiteY22" fmla="*/ 1373357 h 1373355"/>
                  <a:gd name="connsiteX23" fmla="*/ 1320174 w 2127607"/>
                  <a:gd name="connsiteY23" fmla="*/ 1373614 h 1373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27607" h="1373355">
                    <a:moveTo>
                      <a:pt x="1320174" y="1373614"/>
                    </a:moveTo>
                    <a:cubicBezTo>
                      <a:pt x="1230204" y="1371297"/>
                      <a:pt x="1143967" y="1339248"/>
                      <a:pt x="1074721" y="1282872"/>
                    </a:cubicBezTo>
                    <a:cubicBezTo>
                      <a:pt x="1000196" y="1319169"/>
                      <a:pt x="914217" y="1338090"/>
                      <a:pt x="824505" y="1338090"/>
                    </a:cubicBezTo>
                    <a:cubicBezTo>
                      <a:pt x="824505" y="1338090"/>
                      <a:pt x="815752" y="1338090"/>
                      <a:pt x="811376" y="1337961"/>
                    </a:cubicBezTo>
                    <a:cubicBezTo>
                      <a:pt x="687298" y="1334743"/>
                      <a:pt x="568883" y="1293813"/>
                      <a:pt x="482903" y="1224823"/>
                    </a:cubicBezTo>
                    <a:cubicBezTo>
                      <a:pt x="445448" y="1237179"/>
                      <a:pt x="405161" y="1243744"/>
                      <a:pt x="365261" y="1243744"/>
                    </a:cubicBezTo>
                    <a:lnTo>
                      <a:pt x="357023" y="1243615"/>
                    </a:lnTo>
                    <a:cubicBezTo>
                      <a:pt x="155460" y="1238338"/>
                      <a:pt x="-4528" y="1072686"/>
                      <a:pt x="234" y="874598"/>
                    </a:cubicBezTo>
                    <a:cubicBezTo>
                      <a:pt x="4867" y="680501"/>
                      <a:pt x="168975" y="522700"/>
                      <a:pt x="366033" y="522700"/>
                    </a:cubicBezTo>
                    <a:lnTo>
                      <a:pt x="373884" y="522829"/>
                    </a:lnTo>
                    <a:cubicBezTo>
                      <a:pt x="379676" y="522958"/>
                      <a:pt x="385468" y="523215"/>
                      <a:pt x="391132" y="523601"/>
                    </a:cubicBezTo>
                    <a:cubicBezTo>
                      <a:pt x="457290" y="357820"/>
                      <a:pt x="619080" y="248158"/>
                      <a:pt x="801465" y="248158"/>
                    </a:cubicBezTo>
                    <a:lnTo>
                      <a:pt x="810346" y="248287"/>
                    </a:lnTo>
                    <a:cubicBezTo>
                      <a:pt x="847415" y="249316"/>
                      <a:pt x="883455" y="254593"/>
                      <a:pt x="917821" y="263989"/>
                    </a:cubicBezTo>
                    <a:cubicBezTo>
                      <a:pt x="1008691" y="100525"/>
                      <a:pt x="1172413" y="130"/>
                      <a:pt x="1351194" y="130"/>
                    </a:cubicBezTo>
                    <a:cubicBezTo>
                      <a:pt x="1355698" y="130"/>
                      <a:pt x="1360203" y="130"/>
                      <a:pt x="1364708" y="259"/>
                    </a:cubicBezTo>
                    <a:cubicBezTo>
                      <a:pt x="1598964" y="5922"/>
                      <a:pt x="1798081" y="183673"/>
                      <a:pt x="1845576" y="426424"/>
                    </a:cubicBezTo>
                    <a:cubicBezTo>
                      <a:pt x="2015604" y="473532"/>
                      <a:pt x="2133247" y="644976"/>
                      <a:pt x="2128098" y="843064"/>
                    </a:cubicBezTo>
                    <a:cubicBezTo>
                      <a:pt x="2125395" y="961994"/>
                      <a:pt x="2077128" y="1075003"/>
                      <a:pt x="1995525" y="1152745"/>
                    </a:cubicBezTo>
                    <a:cubicBezTo>
                      <a:pt x="1927308" y="1217744"/>
                      <a:pt x="1840041" y="1253526"/>
                      <a:pt x="1750072" y="1253526"/>
                    </a:cubicBezTo>
                    <a:lnTo>
                      <a:pt x="1742478" y="1253397"/>
                    </a:lnTo>
                    <a:cubicBezTo>
                      <a:pt x="1706438" y="1252625"/>
                      <a:pt x="1670785" y="1245932"/>
                      <a:pt x="1636290" y="1233447"/>
                    </a:cubicBezTo>
                    <a:cubicBezTo>
                      <a:pt x="1559063" y="1321486"/>
                      <a:pt x="1446183" y="1373357"/>
                      <a:pt x="1329570" y="1373357"/>
                    </a:cubicBezTo>
                    <a:lnTo>
                      <a:pt x="1320174" y="1373614"/>
                    </a:lnTo>
                    <a:close/>
                  </a:path>
                </a:pathLst>
              </a:custGeom>
              <a:ln w="1285" cap="flat">
                <a:noFill/>
                <a:prstDash val="solid"/>
                <a:miter/>
              </a:ln>
            </p:spPr>
            <p:txBody>
              <a:bodyPr rtlCol="0" anchor="ctr"/>
              <a:lstStyle/>
              <a:p>
                <a:pPr defTabSz="1370915">
                  <a:defRPr/>
                </a:pPr>
                <a:endParaRPr lang="en-US" sz="4048">
                  <a:solidFill>
                    <a:srgbClr val="FFFFFF"/>
                  </a:solidFill>
                  <a:latin typeface="Metropolis"/>
                </a:endParaRPr>
              </a:p>
            </p:txBody>
          </p:sp>
          <p:sp useBgFill="1">
            <p:nvSpPr>
              <p:cNvPr id="422" name="Freeform: Shape 421">
                <a:extLst>
                  <a:ext uri="{FF2B5EF4-FFF2-40B4-BE49-F238E27FC236}">
                    <a16:creationId xmlns:a16="http://schemas.microsoft.com/office/drawing/2014/main" id="{41CC862E-AD98-4160-AC82-0EF5DB71632D}"/>
                  </a:ext>
                </a:extLst>
              </p:cNvPr>
              <p:cNvSpPr/>
              <p:nvPr/>
            </p:nvSpPr>
            <p:spPr>
              <a:xfrm>
                <a:off x="12316795" y="7042946"/>
                <a:ext cx="1978301" cy="1222762"/>
              </a:xfrm>
              <a:custGeom>
                <a:avLst/>
                <a:gdLst>
                  <a:gd name="connsiteX0" fmla="*/ 1287720 w 1978301"/>
                  <a:gd name="connsiteY0" fmla="*/ 661 h 1222762"/>
                  <a:gd name="connsiteX1" fmla="*/ 881505 w 1978301"/>
                  <a:gd name="connsiteY1" fmla="*/ 283183 h 1222762"/>
                  <a:gd name="connsiteX2" fmla="*/ 733744 w 1978301"/>
                  <a:gd name="connsiteY2" fmla="*/ 248560 h 1222762"/>
                  <a:gd name="connsiteX3" fmla="*/ 368846 w 1978301"/>
                  <a:gd name="connsiteY3" fmla="*/ 533141 h 1222762"/>
                  <a:gd name="connsiteX4" fmla="*/ 297411 w 1978301"/>
                  <a:gd name="connsiteY4" fmla="*/ 523231 h 1222762"/>
                  <a:gd name="connsiteX5" fmla="*/ 601 w 1978301"/>
                  <a:gd name="connsiteY5" fmla="*/ 801505 h 1222762"/>
                  <a:gd name="connsiteX6" fmla="*/ 283639 w 1978301"/>
                  <a:gd name="connsiteY6" fmla="*/ 1093553 h 1222762"/>
                  <a:gd name="connsiteX7" fmla="*/ 423291 w 1978301"/>
                  <a:gd name="connsiteY7" fmla="*/ 1062276 h 1222762"/>
                  <a:gd name="connsiteX8" fmla="*/ 738120 w 1978301"/>
                  <a:gd name="connsiteY8" fmla="*/ 1187898 h 1222762"/>
                  <a:gd name="connsiteX9" fmla="*/ 1011247 w 1978301"/>
                  <a:gd name="connsiteY9" fmla="*/ 1115305 h 1222762"/>
                  <a:gd name="connsiteX10" fmla="*/ 1247047 w 1978301"/>
                  <a:gd name="connsiteY10" fmla="*/ 1223423 h 1222762"/>
                  <a:gd name="connsiteX11" fmla="*/ 1537678 w 1978301"/>
                  <a:gd name="connsiteY11" fmla="*/ 1064592 h 1222762"/>
                  <a:gd name="connsiteX12" fmla="*/ 1669222 w 1978301"/>
                  <a:gd name="connsiteY12" fmla="*/ 1103463 h 1222762"/>
                  <a:gd name="connsiteX13" fmla="*/ 1977873 w 1978301"/>
                  <a:gd name="connsiteY13" fmla="*/ 766367 h 1222762"/>
                  <a:gd name="connsiteX14" fmla="*/ 1703717 w 1978301"/>
                  <a:gd name="connsiteY14" fmla="*/ 415499 h 1222762"/>
                  <a:gd name="connsiteX15" fmla="*/ 1287720 w 1978301"/>
                  <a:gd name="connsiteY15" fmla="*/ 661 h 1222762"/>
                  <a:gd name="connsiteX16" fmla="*/ 1287720 w 1978301"/>
                  <a:gd name="connsiteY16" fmla="*/ 661 h 122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78301" h="1222762">
                    <a:moveTo>
                      <a:pt x="1287720" y="661"/>
                    </a:moveTo>
                    <a:cubicBezTo>
                      <a:pt x="1106365" y="-4102"/>
                      <a:pt x="948693" y="113412"/>
                      <a:pt x="881505" y="283183"/>
                    </a:cubicBezTo>
                    <a:cubicBezTo>
                      <a:pt x="836585" y="261817"/>
                      <a:pt x="786773" y="249975"/>
                      <a:pt x="733744" y="248560"/>
                    </a:cubicBezTo>
                    <a:cubicBezTo>
                      <a:pt x="555864" y="244312"/>
                      <a:pt x="405271" y="366717"/>
                      <a:pt x="368846" y="533141"/>
                    </a:cubicBezTo>
                    <a:cubicBezTo>
                      <a:pt x="346064" y="526963"/>
                      <a:pt x="321995" y="523617"/>
                      <a:pt x="297411" y="523231"/>
                    </a:cubicBezTo>
                    <a:cubicBezTo>
                      <a:pt x="137422" y="519498"/>
                      <a:pt x="4334" y="644091"/>
                      <a:pt x="601" y="801505"/>
                    </a:cubicBezTo>
                    <a:cubicBezTo>
                      <a:pt x="-3131" y="958920"/>
                      <a:pt x="123650" y="1089305"/>
                      <a:pt x="283639" y="1093553"/>
                    </a:cubicBezTo>
                    <a:cubicBezTo>
                      <a:pt x="333836" y="1094454"/>
                      <a:pt x="381588" y="1083642"/>
                      <a:pt x="423291" y="1062276"/>
                    </a:cubicBezTo>
                    <a:cubicBezTo>
                      <a:pt x="492924" y="1134869"/>
                      <a:pt x="607478" y="1184552"/>
                      <a:pt x="738120" y="1187898"/>
                    </a:cubicBezTo>
                    <a:cubicBezTo>
                      <a:pt x="843278" y="1190215"/>
                      <a:pt x="939297" y="1162285"/>
                      <a:pt x="1011247" y="1115305"/>
                    </a:cubicBezTo>
                    <a:cubicBezTo>
                      <a:pt x="1069939" y="1179790"/>
                      <a:pt x="1153731" y="1220977"/>
                      <a:pt x="1247047" y="1223423"/>
                    </a:cubicBezTo>
                    <a:cubicBezTo>
                      <a:pt x="1368680" y="1226254"/>
                      <a:pt x="1477184" y="1162671"/>
                      <a:pt x="1537678" y="1064592"/>
                    </a:cubicBezTo>
                    <a:cubicBezTo>
                      <a:pt x="1576936" y="1088275"/>
                      <a:pt x="1621985" y="1102562"/>
                      <a:pt x="1669222" y="1103463"/>
                    </a:cubicBezTo>
                    <a:cubicBezTo>
                      <a:pt x="1834874" y="1107711"/>
                      <a:pt x="1973625" y="955960"/>
                      <a:pt x="1977873" y="766367"/>
                    </a:cubicBezTo>
                    <a:cubicBezTo>
                      <a:pt x="1982635" y="582438"/>
                      <a:pt x="1861003" y="430172"/>
                      <a:pt x="1703717" y="415499"/>
                    </a:cubicBezTo>
                    <a:cubicBezTo>
                      <a:pt x="1682608" y="186520"/>
                      <a:pt x="1506401" y="5809"/>
                      <a:pt x="1287720" y="661"/>
                    </a:cubicBezTo>
                    <a:lnTo>
                      <a:pt x="1287720" y="661"/>
                    </a:lnTo>
                    <a:close/>
                  </a:path>
                </a:pathLst>
              </a:custGeom>
              <a:ln w="19050">
                <a:solidFill>
                  <a:srgbClr val="00B050"/>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8803" tIns="98803" rIns="98803" bIns="98803" numCol="1" spcCol="0" rtlCol="0" fromWordArt="0" anchor="ctr" anchorCtr="0" forceAA="0" compatLnSpc="1">
                <a:prstTxWarp prst="textNoShape">
                  <a:avLst/>
                </a:prstTxWarp>
                <a:noAutofit/>
              </a:bodyPr>
              <a:lstStyle/>
              <a:p>
                <a:pPr defTabSz="1370915">
                  <a:defRPr/>
                </a:pPr>
                <a:endParaRPr lang="en-US" sz="4048">
                  <a:solidFill>
                    <a:srgbClr val="002142"/>
                  </a:solidFill>
                  <a:latin typeface="Metropolis"/>
                </a:endParaRPr>
              </a:p>
            </p:txBody>
          </p:sp>
        </p:grpSp>
        <p:grpSp>
          <p:nvGrpSpPr>
            <p:cNvPr id="423" name="Group 422">
              <a:extLst>
                <a:ext uri="{FF2B5EF4-FFF2-40B4-BE49-F238E27FC236}">
                  <a16:creationId xmlns:a16="http://schemas.microsoft.com/office/drawing/2014/main" id="{730A1F78-29F3-49CC-922F-CC015A8FB0A4}"/>
                </a:ext>
              </a:extLst>
            </p:cNvPr>
            <p:cNvGrpSpPr/>
            <p:nvPr/>
          </p:nvGrpSpPr>
          <p:grpSpPr>
            <a:xfrm>
              <a:off x="8741761" y="4237674"/>
              <a:ext cx="1864186" cy="1203318"/>
              <a:chOff x="12241866" y="6968051"/>
              <a:chExt cx="2127607" cy="1373355"/>
            </a:xfrm>
            <a:effectLst/>
          </p:grpSpPr>
          <p:sp useBgFill="1">
            <p:nvSpPr>
              <p:cNvPr id="424" name="Freeform: Shape 423">
                <a:extLst>
                  <a:ext uri="{FF2B5EF4-FFF2-40B4-BE49-F238E27FC236}">
                    <a16:creationId xmlns:a16="http://schemas.microsoft.com/office/drawing/2014/main" id="{FD654789-8B8B-4833-BC5B-1E20D399696A}"/>
                  </a:ext>
                </a:extLst>
              </p:cNvPr>
              <p:cNvSpPr/>
              <p:nvPr/>
            </p:nvSpPr>
            <p:spPr>
              <a:xfrm>
                <a:off x="12241866" y="6968051"/>
                <a:ext cx="2127607" cy="1373355"/>
              </a:xfrm>
              <a:custGeom>
                <a:avLst/>
                <a:gdLst>
                  <a:gd name="connsiteX0" fmla="*/ 1320174 w 2127607"/>
                  <a:gd name="connsiteY0" fmla="*/ 1373614 h 1373355"/>
                  <a:gd name="connsiteX1" fmla="*/ 1074721 w 2127607"/>
                  <a:gd name="connsiteY1" fmla="*/ 1282872 h 1373355"/>
                  <a:gd name="connsiteX2" fmla="*/ 824505 w 2127607"/>
                  <a:gd name="connsiteY2" fmla="*/ 1338090 h 1373355"/>
                  <a:gd name="connsiteX3" fmla="*/ 811376 w 2127607"/>
                  <a:gd name="connsiteY3" fmla="*/ 1337961 h 1373355"/>
                  <a:gd name="connsiteX4" fmla="*/ 482903 w 2127607"/>
                  <a:gd name="connsiteY4" fmla="*/ 1224823 h 1373355"/>
                  <a:gd name="connsiteX5" fmla="*/ 365261 w 2127607"/>
                  <a:gd name="connsiteY5" fmla="*/ 1243744 h 1373355"/>
                  <a:gd name="connsiteX6" fmla="*/ 357023 w 2127607"/>
                  <a:gd name="connsiteY6" fmla="*/ 1243615 h 1373355"/>
                  <a:gd name="connsiteX7" fmla="*/ 234 w 2127607"/>
                  <a:gd name="connsiteY7" fmla="*/ 874598 h 1373355"/>
                  <a:gd name="connsiteX8" fmla="*/ 366033 w 2127607"/>
                  <a:gd name="connsiteY8" fmla="*/ 522700 h 1373355"/>
                  <a:gd name="connsiteX9" fmla="*/ 373884 w 2127607"/>
                  <a:gd name="connsiteY9" fmla="*/ 522829 h 1373355"/>
                  <a:gd name="connsiteX10" fmla="*/ 391132 w 2127607"/>
                  <a:gd name="connsiteY10" fmla="*/ 523601 h 1373355"/>
                  <a:gd name="connsiteX11" fmla="*/ 801465 w 2127607"/>
                  <a:gd name="connsiteY11" fmla="*/ 248158 h 1373355"/>
                  <a:gd name="connsiteX12" fmla="*/ 810346 w 2127607"/>
                  <a:gd name="connsiteY12" fmla="*/ 248287 h 1373355"/>
                  <a:gd name="connsiteX13" fmla="*/ 917821 w 2127607"/>
                  <a:gd name="connsiteY13" fmla="*/ 263989 h 1373355"/>
                  <a:gd name="connsiteX14" fmla="*/ 1351194 w 2127607"/>
                  <a:gd name="connsiteY14" fmla="*/ 130 h 1373355"/>
                  <a:gd name="connsiteX15" fmla="*/ 1364708 w 2127607"/>
                  <a:gd name="connsiteY15" fmla="*/ 259 h 1373355"/>
                  <a:gd name="connsiteX16" fmla="*/ 1845576 w 2127607"/>
                  <a:gd name="connsiteY16" fmla="*/ 426424 h 1373355"/>
                  <a:gd name="connsiteX17" fmla="*/ 2128098 w 2127607"/>
                  <a:gd name="connsiteY17" fmla="*/ 843064 h 1373355"/>
                  <a:gd name="connsiteX18" fmla="*/ 1995525 w 2127607"/>
                  <a:gd name="connsiteY18" fmla="*/ 1152745 h 1373355"/>
                  <a:gd name="connsiteX19" fmla="*/ 1750072 w 2127607"/>
                  <a:gd name="connsiteY19" fmla="*/ 1253526 h 1373355"/>
                  <a:gd name="connsiteX20" fmla="*/ 1742478 w 2127607"/>
                  <a:gd name="connsiteY20" fmla="*/ 1253397 h 1373355"/>
                  <a:gd name="connsiteX21" fmla="*/ 1636290 w 2127607"/>
                  <a:gd name="connsiteY21" fmla="*/ 1233447 h 1373355"/>
                  <a:gd name="connsiteX22" fmla="*/ 1329570 w 2127607"/>
                  <a:gd name="connsiteY22" fmla="*/ 1373357 h 1373355"/>
                  <a:gd name="connsiteX23" fmla="*/ 1320174 w 2127607"/>
                  <a:gd name="connsiteY23" fmla="*/ 1373614 h 1373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27607" h="1373355">
                    <a:moveTo>
                      <a:pt x="1320174" y="1373614"/>
                    </a:moveTo>
                    <a:cubicBezTo>
                      <a:pt x="1230204" y="1371297"/>
                      <a:pt x="1143967" y="1339248"/>
                      <a:pt x="1074721" y="1282872"/>
                    </a:cubicBezTo>
                    <a:cubicBezTo>
                      <a:pt x="1000196" y="1319169"/>
                      <a:pt x="914217" y="1338090"/>
                      <a:pt x="824505" y="1338090"/>
                    </a:cubicBezTo>
                    <a:cubicBezTo>
                      <a:pt x="824505" y="1338090"/>
                      <a:pt x="815752" y="1338090"/>
                      <a:pt x="811376" y="1337961"/>
                    </a:cubicBezTo>
                    <a:cubicBezTo>
                      <a:pt x="687298" y="1334743"/>
                      <a:pt x="568883" y="1293813"/>
                      <a:pt x="482903" y="1224823"/>
                    </a:cubicBezTo>
                    <a:cubicBezTo>
                      <a:pt x="445448" y="1237179"/>
                      <a:pt x="405161" y="1243744"/>
                      <a:pt x="365261" y="1243744"/>
                    </a:cubicBezTo>
                    <a:lnTo>
                      <a:pt x="357023" y="1243615"/>
                    </a:lnTo>
                    <a:cubicBezTo>
                      <a:pt x="155460" y="1238338"/>
                      <a:pt x="-4528" y="1072686"/>
                      <a:pt x="234" y="874598"/>
                    </a:cubicBezTo>
                    <a:cubicBezTo>
                      <a:pt x="4867" y="680501"/>
                      <a:pt x="168975" y="522700"/>
                      <a:pt x="366033" y="522700"/>
                    </a:cubicBezTo>
                    <a:lnTo>
                      <a:pt x="373884" y="522829"/>
                    </a:lnTo>
                    <a:cubicBezTo>
                      <a:pt x="379676" y="522958"/>
                      <a:pt x="385468" y="523215"/>
                      <a:pt x="391132" y="523601"/>
                    </a:cubicBezTo>
                    <a:cubicBezTo>
                      <a:pt x="457290" y="357820"/>
                      <a:pt x="619080" y="248158"/>
                      <a:pt x="801465" y="248158"/>
                    </a:cubicBezTo>
                    <a:lnTo>
                      <a:pt x="810346" y="248287"/>
                    </a:lnTo>
                    <a:cubicBezTo>
                      <a:pt x="847415" y="249316"/>
                      <a:pt x="883455" y="254593"/>
                      <a:pt x="917821" y="263989"/>
                    </a:cubicBezTo>
                    <a:cubicBezTo>
                      <a:pt x="1008691" y="100525"/>
                      <a:pt x="1172413" y="130"/>
                      <a:pt x="1351194" y="130"/>
                    </a:cubicBezTo>
                    <a:cubicBezTo>
                      <a:pt x="1355698" y="130"/>
                      <a:pt x="1360203" y="130"/>
                      <a:pt x="1364708" y="259"/>
                    </a:cubicBezTo>
                    <a:cubicBezTo>
                      <a:pt x="1598964" y="5922"/>
                      <a:pt x="1798081" y="183673"/>
                      <a:pt x="1845576" y="426424"/>
                    </a:cubicBezTo>
                    <a:cubicBezTo>
                      <a:pt x="2015604" y="473532"/>
                      <a:pt x="2133247" y="644976"/>
                      <a:pt x="2128098" y="843064"/>
                    </a:cubicBezTo>
                    <a:cubicBezTo>
                      <a:pt x="2125395" y="961994"/>
                      <a:pt x="2077128" y="1075003"/>
                      <a:pt x="1995525" y="1152745"/>
                    </a:cubicBezTo>
                    <a:cubicBezTo>
                      <a:pt x="1927308" y="1217744"/>
                      <a:pt x="1840041" y="1253526"/>
                      <a:pt x="1750072" y="1253526"/>
                    </a:cubicBezTo>
                    <a:lnTo>
                      <a:pt x="1742478" y="1253397"/>
                    </a:lnTo>
                    <a:cubicBezTo>
                      <a:pt x="1706438" y="1252625"/>
                      <a:pt x="1670785" y="1245932"/>
                      <a:pt x="1636290" y="1233447"/>
                    </a:cubicBezTo>
                    <a:cubicBezTo>
                      <a:pt x="1559063" y="1321486"/>
                      <a:pt x="1446183" y="1373357"/>
                      <a:pt x="1329570" y="1373357"/>
                    </a:cubicBezTo>
                    <a:lnTo>
                      <a:pt x="1320174" y="1373614"/>
                    </a:lnTo>
                    <a:close/>
                  </a:path>
                </a:pathLst>
              </a:custGeom>
              <a:ln w="1285" cap="flat">
                <a:noFill/>
                <a:prstDash val="solid"/>
                <a:miter/>
              </a:ln>
            </p:spPr>
            <p:txBody>
              <a:bodyPr rtlCol="0" anchor="ctr"/>
              <a:lstStyle/>
              <a:p>
                <a:pPr defTabSz="1370915">
                  <a:defRPr/>
                </a:pPr>
                <a:endParaRPr lang="en-US" sz="4048">
                  <a:solidFill>
                    <a:srgbClr val="FFFFFF"/>
                  </a:solidFill>
                  <a:latin typeface="Metropolis"/>
                </a:endParaRPr>
              </a:p>
            </p:txBody>
          </p:sp>
          <p:sp useBgFill="1">
            <p:nvSpPr>
              <p:cNvPr id="425" name="Freeform: Shape 424">
                <a:extLst>
                  <a:ext uri="{FF2B5EF4-FFF2-40B4-BE49-F238E27FC236}">
                    <a16:creationId xmlns:a16="http://schemas.microsoft.com/office/drawing/2014/main" id="{32F470A7-C79C-4A0F-8CCC-2B3AC4BF537A}"/>
                  </a:ext>
                </a:extLst>
              </p:cNvPr>
              <p:cNvSpPr/>
              <p:nvPr/>
            </p:nvSpPr>
            <p:spPr>
              <a:xfrm>
                <a:off x="12316795" y="7042945"/>
                <a:ext cx="1978301" cy="1222762"/>
              </a:xfrm>
              <a:custGeom>
                <a:avLst/>
                <a:gdLst>
                  <a:gd name="connsiteX0" fmla="*/ 1287720 w 1978301"/>
                  <a:gd name="connsiteY0" fmla="*/ 661 h 1222762"/>
                  <a:gd name="connsiteX1" fmla="*/ 881505 w 1978301"/>
                  <a:gd name="connsiteY1" fmla="*/ 283183 h 1222762"/>
                  <a:gd name="connsiteX2" fmla="*/ 733744 w 1978301"/>
                  <a:gd name="connsiteY2" fmla="*/ 248560 h 1222762"/>
                  <a:gd name="connsiteX3" fmla="*/ 368846 w 1978301"/>
                  <a:gd name="connsiteY3" fmla="*/ 533141 h 1222762"/>
                  <a:gd name="connsiteX4" fmla="*/ 297411 w 1978301"/>
                  <a:gd name="connsiteY4" fmla="*/ 523231 h 1222762"/>
                  <a:gd name="connsiteX5" fmla="*/ 601 w 1978301"/>
                  <a:gd name="connsiteY5" fmla="*/ 801505 h 1222762"/>
                  <a:gd name="connsiteX6" fmla="*/ 283639 w 1978301"/>
                  <a:gd name="connsiteY6" fmla="*/ 1093553 h 1222762"/>
                  <a:gd name="connsiteX7" fmla="*/ 423291 w 1978301"/>
                  <a:gd name="connsiteY7" fmla="*/ 1062276 h 1222762"/>
                  <a:gd name="connsiteX8" fmla="*/ 738120 w 1978301"/>
                  <a:gd name="connsiteY8" fmla="*/ 1187898 h 1222762"/>
                  <a:gd name="connsiteX9" fmla="*/ 1011247 w 1978301"/>
                  <a:gd name="connsiteY9" fmla="*/ 1115305 h 1222762"/>
                  <a:gd name="connsiteX10" fmla="*/ 1247047 w 1978301"/>
                  <a:gd name="connsiteY10" fmla="*/ 1223423 h 1222762"/>
                  <a:gd name="connsiteX11" fmla="*/ 1537678 w 1978301"/>
                  <a:gd name="connsiteY11" fmla="*/ 1064592 h 1222762"/>
                  <a:gd name="connsiteX12" fmla="*/ 1669222 w 1978301"/>
                  <a:gd name="connsiteY12" fmla="*/ 1103463 h 1222762"/>
                  <a:gd name="connsiteX13" fmla="*/ 1977873 w 1978301"/>
                  <a:gd name="connsiteY13" fmla="*/ 766367 h 1222762"/>
                  <a:gd name="connsiteX14" fmla="*/ 1703717 w 1978301"/>
                  <a:gd name="connsiteY14" fmla="*/ 415499 h 1222762"/>
                  <a:gd name="connsiteX15" fmla="*/ 1287720 w 1978301"/>
                  <a:gd name="connsiteY15" fmla="*/ 661 h 1222762"/>
                  <a:gd name="connsiteX16" fmla="*/ 1287720 w 1978301"/>
                  <a:gd name="connsiteY16" fmla="*/ 661 h 122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78301" h="1222762">
                    <a:moveTo>
                      <a:pt x="1287720" y="661"/>
                    </a:moveTo>
                    <a:cubicBezTo>
                      <a:pt x="1106365" y="-4102"/>
                      <a:pt x="948693" y="113412"/>
                      <a:pt x="881505" y="283183"/>
                    </a:cubicBezTo>
                    <a:cubicBezTo>
                      <a:pt x="836585" y="261817"/>
                      <a:pt x="786773" y="249975"/>
                      <a:pt x="733744" y="248560"/>
                    </a:cubicBezTo>
                    <a:cubicBezTo>
                      <a:pt x="555864" y="244312"/>
                      <a:pt x="405271" y="366717"/>
                      <a:pt x="368846" y="533141"/>
                    </a:cubicBezTo>
                    <a:cubicBezTo>
                      <a:pt x="346064" y="526963"/>
                      <a:pt x="321995" y="523617"/>
                      <a:pt x="297411" y="523231"/>
                    </a:cubicBezTo>
                    <a:cubicBezTo>
                      <a:pt x="137422" y="519498"/>
                      <a:pt x="4334" y="644091"/>
                      <a:pt x="601" y="801505"/>
                    </a:cubicBezTo>
                    <a:cubicBezTo>
                      <a:pt x="-3131" y="958920"/>
                      <a:pt x="123650" y="1089305"/>
                      <a:pt x="283639" y="1093553"/>
                    </a:cubicBezTo>
                    <a:cubicBezTo>
                      <a:pt x="333836" y="1094454"/>
                      <a:pt x="381588" y="1083642"/>
                      <a:pt x="423291" y="1062276"/>
                    </a:cubicBezTo>
                    <a:cubicBezTo>
                      <a:pt x="492924" y="1134869"/>
                      <a:pt x="607478" y="1184552"/>
                      <a:pt x="738120" y="1187898"/>
                    </a:cubicBezTo>
                    <a:cubicBezTo>
                      <a:pt x="843278" y="1190215"/>
                      <a:pt x="939297" y="1162285"/>
                      <a:pt x="1011247" y="1115305"/>
                    </a:cubicBezTo>
                    <a:cubicBezTo>
                      <a:pt x="1069939" y="1179790"/>
                      <a:pt x="1153731" y="1220977"/>
                      <a:pt x="1247047" y="1223423"/>
                    </a:cubicBezTo>
                    <a:cubicBezTo>
                      <a:pt x="1368680" y="1226254"/>
                      <a:pt x="1477184" y="1162671"/>
                      <a:pt x="1537678" y="1064592"/>
                    </a:cubicBezTo>
                    <a:cubicBezTo>
                      <a:pt x="1576936" y="1088275"/>
                      <a:pt x="1621985" y="1102562"/>
                      <a:pt x="1669222" y="1103463"/>
                    </a:cubicBezTo>
                    <a:cubicBezTo>
                      <a:pt x="1834874" y="1107711"/>
                      <a:pt x="1973625" y="955960"/>
                      <a:pt x="1977873" y="766367"/>
                    </a:cubicBezTo>
                    <a:cubicBezTo>
                      <a:pt x="1982635" y="582438"/>
                      <a:pt x="1861003" y="430172"/>
                      <a:pt x="1703717" y="415499"/>
                    </a:cubicBezTo>
                    <a:cubicBezTo>
                      <a:pt x="1682608" y="186520"/>
                      <a:pt x="1506401" y="5809"/>
                      <a:pt x="1287720" y="661"/>
                    </a:cubicBezTo>
                    <a:lnTo>
                      <a:pt x="1287720" y="661"/>
                    </a:lnTo>
                    <a:close/>
                  </a:path>
                </a:pathLst>
              </a:custGeom>
              <a:ln w="19050">
                <a:solidFill>
                  <a:srgbClr val="0070C0"/>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8803" tIns="98803" rIns="98803" bIns="98803" numCol="1" spcCol="0" rtlCol="0" fromWordArt="0" anchor="ctr" anchorCtr="0" forceAA="0" compatLnSpc="1">
                <a:prstTxWarp prst="textNoShape">
                  <a:avLst/>
                </a:prstTxWarp>
                <a:noAutofit/>
              </a:bodyPr>
              <a:lstStyle/>
              <a:p>
                <a:pPr defTabSz="1370915">
                  <a:defRPr/>
                </a:pPr>
                <a:endParaRPr lang="en-US" sz="4048">
                  <a:solidFill>
                    <a:srgbClr val="002142"/>
                  </a:solidFill>
                  <a:latin typeface="Metropolis"/>
                </a:endParaRPr>
              </a:p>
            </p:txBody>
          </p:sp>
        </p:grpSp>
        <p:sp useBgFill="1">
          <p:nvSpPr>
            <p:cNvPr id="426" name="Freeform: Shape 425">
              <a:extLst>
                <a:ext uri="{FF2B5EF4-FFF2-40B4-BE49-F238E27FC236}">
                  <a16:creationId xmlns:a16="http://schemas.microsoft.com/office/drawing/2014/main" id="{1C16FAEC-090A-4EA4-A82A-39210398D9F9}"/>
                </a:ext>
              </a:extLst>
            </p:cNvPr>
            <p:cNvSpPr/>
            <p:nvPr/>
          </p:nvSpPr>
          <p:spPr>
            <a:xfrm>
              <a:off x="8807413" y="4553156"/>
              <a:ext cx="1733366" cy="1071370"/>
            </a:xfrm>
            <a:custGeom>
              <a:avLst/>
              <a:gdLst>
                <a:gd name="connsiteX0" fmla="*/ 1287720 w 1978301"/>
                <a:gd name="connsiteY0" fmla="*/ 661 h 1222762"/>
                <a:gd name="connsiteX1" fmla="*/ 881505 w 1978301"/>
                <a:gd name="connsiteY1" fmla="*/ 283183 h 1222762"/>
                <a:gd name="connsiteX2" fmla="*/ 733744 w 1978301"/>
                <a:gd name="connsiteY2" fmla="*/ 248560 h 1222762"/>
                <a:gd name="connsiteX3" fmla="*/ 368846 w 1978301"/>
                <a:gd name="connsiteY3" fmla="*/ 533141 h 1222762"/>
                <a:gd name="connsiteX4" fmla="*/ 297411 w 1978301"/>
                <a:gd name="connsiteY4" fmla="*/ 523231 h 1222762"/>
                <a:gd name="connsiteX5" fmla="*/ 601 w 1978301"/>
                <a:gd name="connsiteY5" fmla="*/ 801505 h 1222762"/>
                <a:gd name="connsiteX6" fmla="*/ 283639 w 1978301"/>
                <a:gd name="connsiteY6" fmla="*/ 1093553 h 1222762"/>
                <a:gd name="connsiteX7" fmla="*/ 423291 w 1978301"/>
                <a:gd name="connsiteY7" fmla="*/ 1062276 h 1222762"/>
                <a:gd name="connsiteX8" fmla="*/ 738120 w 1978301"/>
                <a:gd name="connsiteY8" fmla="*/ 1187898 h 1222762"/>
                <a:gd name="connsiteX9" fmla="*/ 1011247 w 1978301"/>
                <a:gd name="connsiteY9" fmla="*/ 1115305 h 1222762"/>
                <a:gd name="connsiteX10" fmla="*/ 1247047 w 1978301"/>
                <a:gd name="connsiteY10" fmla="*/ 1223423 h 1222762"/>
                <a:gd name="connsiteX11" fmla="*/ 1537678 w 1978301"/>
                <a:gd name="connsiteY11" fmla="*/ 1064592 h 1222762"/>
                <a:gd name="connsiteX12" fmla="*/ 1669222 w 1978301"/>
                <a:gd name="connsiteY12" fmla="*/ 1103463 h 1222762"/>
                <a:gd name="connsiteX13" fmla="*/ 1977873 w 1978301"/>
                <a:gd name="connsiteY13" fmla="*/ 766367 h 1222762"/>
                <a:gd name="connsiteX14" fmla="*/ 1703717 w 1978301"/>
                <a:gd name="connsiteY14" fmla="*/ 415499 h 1222762"/>
                <a:gd name="connsiteX15" fmla="*/ 1287720 w 1978301"/>
                <a:gd name="connsiteY15" fmla="*/ 661 h 1222762"/>
                <a:gd name="connsiteX16" fmla="*/ 1287720 w 1978301"/>
                <a:gd name="connsiteY16" fmla="*/ 661 h 122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78301" h="1222762">
                  <a:moveTo>
                    <a:pt x="1287720" y="661"/>
                  </a:moveTo>
                  <a:cubicBezTo>
                    <a:pt x="1106365" y="-4102"/>
                    <a:pt x="948693" y="113412"/>
                    <a:pt x="881505" y="283183"/>
                  </a:cubicBezTo>
                  <a:cubicBezTo>
                    <a:pt x="836585" y="261817"/>
                    <a:pt x="786773" y="249975"/>
                    <a:pt x="733744" y="248560"/>
                  </a:cubicBezTo>
                  <a:cubicBezTo>
                    <a:pt x="555864" y="244312"/>
                    <a:pt x="405271" y="366717"/>
                    <a:pt x="368846" y="533141"/>
                  </a:cubicBezTo>
                  <a:cubicBezTo>
                    <a:pt x="346064" y="526963"/>
                    <a:pt x="321995" y="523617"/>
                    <a:pt x="297411" y="523231"/>
                  </a:cubicBezTo>
                  <a:cubicBezTo>
                    <a:pt x="137422" y="519498"/>
                    <a:pt x="4334" y="644091"/>
                    <a:pt x="601" y="801505"/>
                  </a:cubicBezTo>
                  <a:cubicBezTo>
                    <a:pt x="-3131" y="958920"/>
                    <a:pt x="123650" y="1089305"/>
                    <a:pt x="283639" y="1093553"/>
                  </a:cubicBezTo>
                  <a:cubicBezTo>
                    <a:pt x="333836" y="1094454"/>
                    <a:pt x="381588" y="1083642"/>
                    <a:pt x="423291" y="1062276"/>
                  </a:cubicBezTo>
                  <a:cubicBezTo>
                    <a:pt x="492924" y="1134869"/>
                    <a:pt x="607478" y="1184552"/>
                    <a:pt x="738120" y="1187898"/>
                  </a:cubicBezTo>
                  <a:cubicBezTo>
                    <a:pt x="843278" y="1190215"/>
                    <a:pt x="939297" y="1162285"/>
                    <a:pt x="1011247" y="1115305"/>
                  </a:cubicBezTo>
                  <a:cubicBezTo>
                    <a:pt x="1069939" y="1179790"/>
                    <a:pt x="1153731" y="1220977"/>
                    <a:pt x="1247047" y="1223423"/>
                  </a:cubicBezTo>
                  <a:cubicBezTo>
                    <a:pt x="1368680" y="1226254"/>
                    <a:pt x="1477184" y="1162671"/>
                    <a:pt x="1537678" y="1064592"/>
                  </a:cubicBezTo>
                  <a:cubicBezTo>
                    <a:pt x="1576936" y="1088275"/>
                    <a:pt x="1621985" y="1102562"/>
                    <a:pt x="1669222" y="1103463"/>
                  </a:cubicBezTo>
                  <a:cubicBezTo>
                    <a:pt x="1834874" y="1107711"/>
                    <a:pt x="1973625" y="955960"/>
                    <a:pt x="1977873" y="766367"/>
                  </a:cubicBezTo>
                  <a:cubicBezTo>
                    <a:pt x="1982635" y="582438"/>
                    <a:pt x="1861003" y="430172"/>
                    <a:pt x="1703717" y="415499"/>
                  </a:cubicBezTo>
                  <a:cubicBezTo>
                    <a:pt x="1682608" y="186520"/>
                    <a:pt x="1506401" y="5809"/>
                    <a:pt x="1287720" y="661"/>
                  </a:cubicBezTo>
                  <a:lnTo>
                    <a:pt x="1287720" y="661"/>
                  </a:lnTo>
                  <a:close/>
                </a:path>
              </a:pathLst>
            </a:custGeom>
            <a:ln w="19050">
              <a:solidFill>
                <a:srgbClr val="FFC000"/>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8803" tIns="98803" rIns="98803" bIns="98803" numCol="1" spcCol="0" rtlCol="0" fromWordArt="0" anchor="ctr" anchorCtr="0" forceAA="0" compatLnSpc="1">
              <a:prstTxWarp prst="textNoShape">
                <a:avLst/>
              </a:prstTxWarp>
              <a:noAutofit/>
            </a:bodyPr>
            <a:lstStyle/>
            <a:p>
              <a:pPr defTabSz="1370915">
                <a:defRPr/>
              </a:pPr>
              <a:endParaRPr lang="en-US" sz="1999">
                <a:solidFill>
                  <a:srgbClr val="002142"/>
                </a:solidFill>
                <a:latin typeface="Metropolis"/>
              </a:endParaRPr>
            </a:p>
          </p:txBody>
        </p:sp>
        <p:sp useBgFill="1">
          <p:nvSpPr>
            <p:cNvPr id="427" name="Freeform: Shape 426">
              <a:extLst>
                <a:ext uri="{FF2B5EF4-FFF2-40B4-BE49-F238E27FC236}">
                  <a16:creationId xmlns:a16="http://schemas.microsoft.com/office/drawing/2014/main" id="{D5A04D72-0311-47F2-B887-8136847A3B26}"/>
                </a:ext>
              </a:extLst>
            </p:cNvPr>
            <p:cNvSpPr/>
            <p:nvPr/>
          </p:nvSpPr>
          <p:spPr>
            <a:xfrm>
              <a:off x="6789560" y="5344142"/>
              <a:ext cx="1297382" cy="837450"/>
            </a:xfrm>
            <a:custGeom>
              <a:avLst/>
              <a:gdLst>
                <a:gd name="connsiteX0" fmla="*/ 1320174 w 2127607"/>
                <a:gd name="connsiteY0" fmla="*/ 1373614 h 1373355"/>
                <a:gd name="connsiteX1" fmla="*/ 1074721 w 2127607"/>
                <a:gd name="connsiteY1" fmla="*/ 1282872 h 1373355"/>
                <a:gd name="connsiteX2" fmla="*/ 824505 w 2127607"/>
                <a:gd name="connsiteY2" fmla="*/ 1338090 h 1373355"/>
                <a:gd name="connsiteX3" fmla="*/ 811376 w 2127607"/>
                <a:gd name="connsiteY3" fmla="*/ 1337961 h 1373355"/>
                <a:gd name="connsiteX4" fmla="*/ 482903 w 2127607"/>
                <a:gd name="connsiteY4" fmla="*/ 1224823 h 1373355"/>
                <a:gd name="connsiteX5" fmla="*/ 365261 w 2127607"/>
                <a:gd name="connsiteY5" fmla="*/ 1243744 h 1373355"/>
                <a:gd name="connsiteX6" fmla="*/ 357023 w 2127607"/>
                <a:gd name="connsiteY6" fmla="*/ 1243615 h 1373355"/>
                <a:gd name="connsiteX7" fmla="*/ 234 w 2127607"/>
                <a:gd name="connsiteY7" fmla="*/ 874598 h 1373355"/>
                <a:gd name="connsiteX8" fmla="*/ 366033 w 2127607"/>
                <a:gd name="connsiteY8" fmla="*/ 522700 h 1373355"/>
                <a:gd name="connsiteX9" fmla="*/ 373884 w 2127607"/>
                <a:gd name="connsiteY9" fmla="*/ 522829 h 1373355"/>
                <a:gd name="connsiteX10" fmla="*/ 391132 w 2127607"/>
                <a:gd name="connsiteY10" fmla="*/ 523601 h 1373355"/>
                <a:gd name="connsiteX11" fmla="*/ 801465 w 2127607"/>
                <a:gd name="connsiteY11" fmla="*/ 248158 h 1373355"/>
                <a:gd name="connsiteX12" fmla="*/ 810346 w 2127607"/>
                <a:gd name="connsiteY12" fmla="*/ 248287 h 1373355"/>
                <a:gd name="connsiteX13" fmla="*/ 917821 w 2127607"/>
                <a:gd name="connsiteY13" fmla="*/ 263989 h 1373355"/>
                <a:gd name="connsiteX14" fmla="*/ 1351194 w 2127607"/>
                <a:gd name="connsiteY14" fmla="*/ 130 h 1373355"/>
                <a:gd name="connsiteX15" fmla="*/ 1364708 w 2127607"/>
                <a:gd name="connsiteY15" fmla="*/ 259 h 1373355"/>
                <a:gd name="connsiteX16" fmla="*/ 1845576 w 2127607"/>
                <a:gd name="connsiteY16" fmla="*/ 426424 h 1373355"/>
                <a:gd name="connsiteX17" fmla="*/ 2128098 w 2127607"/>
                <a:gd name="connsiteY17" fmla="*/ 843064 h 1373355"/>
                <a:gd name="connsiteX18" fmla="*/ 1995525 w 2127607"/>
                <a:gd name="connsiteY18" fmla="*/ 1152745 h 1373355"/>
                <a:gd name="connsiteX19" fmla="*/ 1750072 w 2127607"/>
                <a:gd name="connsiteY19" fmla="*/ 1253526 h 1373355"/>
                <a:gd name="connsiteX20" fmla="*/ 1742478 w 2127607"/>
                <a:gd name="connsiteY20" fmla="*/ 1253397 h 1373355"/>
                <a:gd name="connsiteX21" fmla="*/ 1636290 w 2127607"/>
                <a:gd name="connsiteY21" fmla="*/ 1233447 h 1373355"/>
                <a:gd name="connsiteX22" fmla="*/ 1329570 w 2127607"/>
                <a:gd name="connsiteY22" fmla="*/ 1373357 h 1373355"/>
                <a:gd name="connsiteX23" fmla="*/ 1320174 w 2127607"/>
                <a:gd name="connsiteY23" fmla="*/ 1373614 h 1373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27607" h="1373355">
                  <a:moveTo>
                    <a:pt x="1320174" y="1373614"/>
                  </a:moveTo>
                  <a:cubicBezTo>
                    <a:pt x="1230204" y="1371297"/>
                    <a:pt x="1143967" y="1339248"/>
                    <a:pt x="1074721" y="1282872"/>
                  </a:cubicBezTo>
                  <a:cubicBezTo>
                    <a:pt x="1000196" y="1319169"/>
                    <a:pt x="914217" y="1338090"/>
                    <a:pt x="824505" y="1338090"/>
                  </a:cubicBezTo>
                  <a:cubicBezTo>
                    <a:pt x="824505" y="1338090"/>
                    <a:pt x="815752" y="1338090"/>
                    <a:pt x="811376" y="1337961"/>
                  </a:cubicBezTo>
                  <a:cubicBezTo>
                    <a:pt x="687298" y="1334743"/>
                    <a:pt x="568883" y="1293813"/>
                    <a:pt x="482903" y="1224823"/>
                  </a:cubicBezTo>
                  <a:cubicBezTo>
                    <a:pt x="445448" y="1237179"/>
                    <a:pt x="405161" y="1243744"/>
                    <a:pt x="365261" y="1243744"/>
                  </a:cubicBezTo>
                  <a:lnTo>
                    <a:pt x="357023" y="1243615"/>
                  </a:lnTo>
                  <a:cubicBezTo>
                    <a:pt x="155460" y="1238338"/>
                    <a:pt x="-4528" y="1072686"/>
                    <a:pt x="234" y="874598"/>
                  </a:cubicBezTo>
                  <a:cubicBezTo>
                    <a:pt x="4867" y="680501"/>
                    <a:pt x="168975" y="522700"/>
                    <a:pt x="366033" y="522700"/>
                  </a:cubicBezTo>
                  <a:lnTo>
                    <a:pt x="373884" y="522829"/>
                  </a:lnTo>
                  <a:cubicBezTo>
                    <a:pt x="379676" y="522958"/>
                    <a:pt x="385468" y="523215"/>
                    <a:pt x="391132" y="523601"/>
                  </a:cubicBezTo>
                  <a:cubicBezTo>
                    <a:pt x="457290" y="357820"/>
                    <a:pt x="619080" y="248158"/>
                    <a:pt x="801465" y="248158"/>
                  </a:cubicBezTo>
                  <a:lnTo>
                    <a:pt x="810346" y="248287"/>
                  </a:lnTo>
                  <a:cubicBezTo>
                    <a:pt x="847415" y="249316"/>
                    <a:pt x="883455" y="254593"/>
                    <a:pt x="917821" y="263989"/>
                  </a:cubicBezTo>
                  <a:cubicBezTo>
                    <a:pt x="1008691" y="100525"/>
                    <a:pt x="1172413" y="130"/>
                    <a:pt x="1351194" y="130"/>
                  </a:cubicBezTo>
                  <a:cubicBezTo>
                    <a:pt x="1355698" y="130"/>
                    <a:pt x="1360203" y="130"/>
                    <a:pt x="1364708" y="259"/>
                  </a:cubicBezTo>
                  <a:cubicBezTo>
                    <a:pt x="1598964" y="5922"/>
                    <a:pt x="1798081" y="183673"/>
                    <a:pt x="1845576" y="426424"/>
                  </a:cubicBezTo>
                  <a:cubicBezTo>
                    <a:pt x="2015604" y="473532"/>
                    <a:pt x="2133247" y="644976"/>
                    <a:pt x="2128098" y="843064"/>
                  </a:cubicBezTo>
                  <a:cubicBezTo>
                    <a:pt x="2125395" y="961994"/>
                    <a:pt x="2077128" y="1075003"/>
                    <a:pt x="1995525" y="1152745"/>
                  </a:cubicBezTo>
                  <a:cubicBezTo>
                    <a:pt x="1927308" y="1217744"/>
                    <a:pt x="1840041" y="1253526"/>
                    <a:pt x="1750072" y="1253526"/>
                  </a:cubicBezTo>
                  <a:lnTo>
                    <a:pt x="1742478" y="1253397"/>
                  </a:lnTo>
                  <a:cubicBezTo>
                    <a:pt x="1706438" y="1252625"/>
                    <a:pt x="1670785" y="1245932"/>
                    <a:pt x="1636290" y="1233447"/>
                  </a:cubicBezTo>
                  <a:cubicBezTo>
                    <a:pt x="1559063" y="1321486"/>
                    <a:pt x="1446183" y="1373357"/>
                    <a:pt x="1329570" y="1373357"/>
                  </a:cubicBezTo>
                  <a:lnTo>
                    <a:pt x="1320174" y="1373614"/>
                  </a:lnTo>
                  <a:close/>
                </a:path>
              </a:pathLst>
            </a:custGeom>
            <a:ln w="1285" cap="flat">
              <a:noFill/>
              <a:prstDash val="solid"/>
              <a:miter/>
            </a:ln>
          </p:spPr>
          <p:txBody>
            <a:bodyPr rtlCol="0" anchor="ctr"/>
            <a:lstStyle/>
            <a:p>
              <a:pPr defTabSz="1370915">
                <a:defRPr/>
              </a:pPr>
              <a:endParaRPr lang="en-US" sz="4048">
                <a:solidFill>
                  <a:srgbClr val="FFFFFF"/>
                </a:solidFill>
                <a:latin typeface="Metropolis"/>
              </a:endParaRPr>
            </a:p>
          </p:txBody>
        </p:sp>
        <p:grpSp>
          <p:nvGrpSpPr>
            <p:cNvPr id="428" name="Group 427">
              <a:extLst>
                <a:ext uri="{FF2B5EF4-FFF2-40B4-BE49-F238E27FC236}">
                  <a16:creationId xmlns:a16="http://schemas.microsoft.com/office/drawing/2014/main" id="{318CCBCC-0553-487B-941B-44FD455B3C78}"/>
                </a:ext>
              </a:extLst>
            </p:cNvPr>
            <p:cNvGrpSpPr/>
            <p:nvPr/>
          </p:nvGrpSpPr>
          <p:grpSpPr>
            <a:xfrm>
              <a:off x="2628226" y="4526413"/>
              <a:ext cx="1835014" cy="1112825"/>
              <a:chOff x="2855689" y="4425569"/>
              <a:chExt cx="1835492" cy="1113115"/>
            </a:xfrm>
          </p:grpSpPr>
          <p:grpSp>
            <p:nvGrpSpPr>
              <p:cNvPr id="429" name="Group 428">
                <a:extLst>
                  <a:ext uri="{FF2B5EF4-FFF2-40B4-BE49-F238E27FC236}">
                    <a16:creationId xmlns:a16="http://schemas.microsoft.com/office/drawing/2014/main" id="{B0ABD11E-79F3-442D-8B49-34130BEA34A3}"/>
                  </a:ext>
                </a:extLst>
              </p:cNvPr>
              <p:cNvGrpSpPr/>
              <p:nvPr/>
            </p:nvGrpSpPr>
            <p:grpSpPr>
              <a:xfrm>
                <a:off x="2855689" y="4425569"/>
                <a:ext cx="1835492" cy="1113115"/>
                <a:chOff x="3402316" y="4249101"/>
                <a:chExt cx="2197435" cy="1332610"/>
              </a:xfrm>
            </p:grpSpPr>
            <p:sp>
              <p:nvSpPr>
                <p:cNvPr id="452" name="TextBox 451">
                  <a:extLst>
                    <a:ext uri="{FF2B5EF4-FFF2-40B4-BE49-F238E27FC236}">
                      <a16:creationId xmlns:a16="http://schemas.microsoft.com/office/drawing/2014/main" id="{EF928F29-E57B-4EF5-8496-84B00DE1395F}"/>
                    </a:ext>
                  </a:extLst>
                </p:cNvPr>
                <p:cNvSpPr txBox="1"/>
                <p:nvPr/>
              </p:nvSpPr>
              <p:spPr>
                <a:xfrm>
                  <a:off x="3495611" y="4772836"/>
                  <a:ext cx="2104140" cy="419318"/>
                </a:xfrm>
                <a:prstGeom prst="rect">
                  <a:avLst/>
                </a:prstGeom>
              </p:spPr>
              <p:txBody>
                <a:bodyPr wrap="square" lIns="0" tIns="0" rIns="0" bIns="0" rtlCol="0" anchor="ctr">
                  <a:noAutofit/>
                </a:bodyPr>
                <a:lstStyle/>
                <a:p>
                  <a:pPr algn="ctr" defTabSz="914126">
                    <a:spcAft>
                      <a:spcPts val="600"/>
                    </a:spcAft>
                    <a:defRPr/>
                  </a:pPr>
                  <a:r>
                    <a:rPr lang="en-US" sz="2099" dirty="0">
                      <a:solidFill>
                        <a:srgbClr val="717074"/>
                      </a:solidFill>
                      <a:latin typeface="Metropolis Semi Bold" panose="00000700000000000000" pitchFamily="2" charset="0"/>
                    </a:rPr>
                    <a:t>Hybrid</a:t>
                  </a:r>
                </a:p>
              </p:txBody>
            </p:sp>
            <p:grpSp>
              <p:nvGrpSpPr>
                <p:cNvPr id="453" name="Group 452">
                  <a:extLst>
                    <a:ext uri="{FF2B5EF4-FFF2-40B4-BE49-F238E27FC236}">
                      <a16:creationId xmlns:a16="http://schemas.microsoft.com/office/drawing/2014/main" id="{4D721DB2-EDD6-4D7C-B2FE-1A9608865553}"/>
                    </a:ext>
                  </a:extLst>
                </p:cNvPr>
                <p:cNvGrpSpPr/>
                <p:nvPr/>
              </p:nvGrpSpPr>
              <p:grpSpPr>
                <a:xfrm>
                  <a:off x="3402316" y="4249101"/>
                  <a:ext cx="2171394" cy="1332610"/>
                  <a:chOff x="6115100" y="4470053"/>
                  <a:chExt cx="1433054" cy="879482"/>
                </a:xfrm>
              </p:grpSpPr>
              <p:sp>
                <p:nvSpPr>
                  <p:cNvPr id="454" name="Freeform: Shape 453">
                    <a:extLst>
                      <a:ext uri="{FF2B5EF4-FFF2-40B4-BE49-F238E27FC236}">
                        <a16:creationId xmlns:a16="http://schemas.microsoft.com/office/drawing/2014/main" id="{2EFB6343-DF26-4DE8-91D7-FBE8356B901A}"/>
                      </a:ext>
                    </a:extLst>
                  </p:cNvPr>
                  <p:cNvSpPr/>
                  <p:nvPr/>
                </p:nvSpPr>
                <p:spPr>
                  <a:xfrm>
                    <a:off x="6115100" y="4470053"/>
                    <a:ext cx="1422910" cy="879482"/>
                  </a:xfrm>
                  <a:custGeom>
                    <a:avLst/>
                    <a:gdLst>
                      <a:gd name="connsiteX0" fmla="*/ 1287720 w 1978301"/>
                      <a:gd name="connsiteY0" fmla="*/ 661 h 1222762"/>
                      <a:gd name="connsiteX1" fmla="*/ 881505 w 1978301"/>
                      <a:gd name="connsiteY1" fmla="*/ 283183 h 1222762"/>
                      <a:gd name="connsiteX2" fmla="*/ 733744 w 1978301"/>
                      <a:gd name="connsiteY2" fmla="*/ 248560 h 1222762"/>
                      <a:gd name="connsiteX3" fmla="*/ 368846 w 1978301"/>
                      <a:gd name="connsiteY3" fmla="*/ 533141 h 1222762"/>
                      <a:gd name="connsiteX4" fmla="*/ 297411 w 1978301"/>
                      <a:gd name="connsiteY4" fmla="*/ 523231 h 1222762"/>
                      <a:gd name="connsiteX5" fmla="*/ 601 w 1978301"/>
                      <a:gd name="connsiteY5" fmla="*/ 801505 h 1222762"/>
                      <a:gd name="connsiteX6" fmla="*/ 283639 w 1978301"/>
                      <a:gd name="connsiteY6" fmla="*/ 1093553 h 1222762"/>
                      <a:gd name="connsiteX7" fmla="*/ 423291 w 1978301"/>
                      <a:gd name="connsiteY7" fmla="*/ 1062276 h 1222762"/>
                      <a:gd name="connsiteX8" fmla="*/ 738120 w 1978301"/>
                      <a:gd name="connsiteY8" fmla="*/ 1187898 h 1222762"/>
                      <a:gd name="connsiteX9" fmla="*/ 1011247 w 1978301"/>
                      <a:gd name="connsiteY9" fmla="*/ 1115305 h 1222762"/>
                      <a:gd name="connsiteX10" fmla="*/ 1247047 w 1978301"/>
                      <a:gd name="connsiteY10" fmla="*/ 1223423 h 1222762"/>
                      <a:gd name="connsiteX11" fmla="*/ 1537678 w 1978301"/>
                      <a:gd name="connsiteY11" fmla="*/ 1064592 h 1222762"/>
                      <a:gd name="connsiteX12" fmla="*/ 1669222 w 1978301"/>
                      <a:gd name="connsiteY12" fmla="*/ 1103463 h 1222762"/>
                      <a:gd name="connsiteX13" fmla="*/ 1977873 w 1978301"/>
                      <a:gd name="connsiteY13" fmla="*/ 766367 h 1222762"/>
                      <a:gd name="connsiteX14" fmla="*/ 1703717 w 1978301"/>
                      <a:gd name="connsiteY14" fmla="*/ 415499 h 1222762"/>
                      <a:gd name="connsiteX15" fmla="*/ 1287720 w 1978301"/>
                      <a:gd name="connsiteY15" fmla="*/ 661 h 1222762"/>
                      <a:gd name="connsiteX16" fmla="*/ 1287720 w 1978301"/>
                      <a:gd name="connsiteY16" fmla="*/ 661 h 122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78301" h="1222762">
                        <a:moveTo>
                          <a:pt x="1287720" y="661"/>
                        </a:moveTo>
                        <a:cubicBezTo>
                          <a:pt x="1106365" y="-4102"/>
                          <a:pt x="948693" y="113412"/>
                          <a:pt x="881505" y="283183"/>
                        </a:cubicBezTo>
                        <a:cubicBezTo>
                          <a:pt x="836585" y="261817"/>
                          <a:pt x="786773" y="249975"/>
                          <a:pt x="733744" y="248560"/>
                        </a:cubicBezTo>
                        <a:cubicBezTo>
                          <a:pt x="555864" y="244312"/>
                          <a:pt x="405271" y="366717"/>
                          <a:pt x="368846" y="533141"/>
                        </a:cubicBezTo>
                        <a:cubicBezTo>
                          <a:pt x="346064" y="526963"/>
                          <a:pt x="321995" y="523617"/>
                          <a:pt x="297411" y="523231"/>
                        </a:cubicBezTo>
                        <a:cubicBezTo>
                          <a:pt x="137422" y="519498"/>
                          <a:pt x="4334" y="644091"/>
                          <a:pt x="601" y="801505"/>
                        </a:cubicBezTo>
                        <a:cubicBezTo>
                          <a:pt x="-3131" y="958920"/>
                          <a:pt x="123650" y="1089305"/>
                          <a:pt x="283639" y="1093553"/>
                        </a:cubicBezTo>
                        <a:cubicBezTo>
                          <a:pt x="333836" y="1094454"/>
                          <a:pt x="381588" y="1083642"/>
                          <a:pt x="423291" y="1062276"/>
                        </a:cubicBezTo>
                        <a:cubicBezTo>
                          <a:pt x="492924" y="1134869"/>
                          <a:pt x="607478" y="1184552"/>
                          <a:pt x="738120" y="1187898"/>
                        </a:cubicBezTo>
                        <a:cubicBezTo>
                          <a:pt x="843278" y="1190215"/>
                          <a:pt x="939297" y="1162285"/>
                          <a:pt x="1011247" y="1115305"/>
                        </a:cubicBezTo>
                        <a:cubicBezTo>
                          <a:pt x="1069939" y="1179790"/>
                          <a:pt x="1153731" y="1220977"/>
                          <a:pt x="1247047" y="1223423"/>
                        </a:cubicBezTo>
                        <a:cubicBezTo>
                          <a:pt x="1368680" y="1226254"/>
                          <a:pt x="1477184" y="1162671"/>
                          <a:pt x="1537678" y="1064592"/>
                        </a:cubicBezTo>
                        <a:cubicBezTo>
                          <a:pt x="1576936" y="1088275"/>
                          <a:pt x="1621985" y="1102562"/>
                          <a:pt x="1669222" y="1103463"/>
                        </a:cubicBezTo>
                        <a:cubicBezTo>
                          <a:pt x="1834874" y="1107711"/>
                          <a:pt x="1973625" y="955960"/>
                          <a:pt x="1977873" y="766367"/>
                        </a:cubicBezTo>
                        <a:cubicBezTo>
                          <a:pt x="1982635" y="582438"/>
                          <a:pt x="1861003" y="430172"/>
                          <a:pt x="1703717" y="415499"/>
                        </a:cubicBezTo>
                        <a:cubicBezTo>
                          <a:pt x="1682608" y="186520"/>
                          <a:pt x="1506401" y="5809"/>
                          <a:pt x="1287720" y="661"/>
                        </a:cubicBezTo>
                        <a:lnTo>
                          <a:pt x="1287720" y="661"/>
                        </a:lnTo>
                        <a:close/>
                      </a:path>
                    </a:pathLst>
                  </a:custGeom>
                  <a:solidFill>
                    <a:srgbClr val="A44FBE"/>
                  </a:solidFill>
                  <a:ln w="381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8803" tIns="98803" rIns="98803" bIns="98803" numCol="1" spcCol="0" rtlCol="0" fromWordArt="0" anchor="ctr" anchorCtr="0" forceAA="0" compatLnSpc="1">
                    <a:prstTxWarp prst="textNoShape">
                      <a:avLst/>
                    </a:prstTxWarp>
                    <a:noAutofit/>
                  </a:bodyPr>
                  <a:lstStyle/>
                  <a:p>
                    <a:pPr defTabSz="1370915">
                      <a:defRPr/>
                    </a:pPr>
                    <a:endParaRPr lang="en-US" sz="1799">
                      <a:solidFill>
                        <a:srgbClr val="002142"/>
                      </a:solidFill>
                      <a:latin typeface="Metropolis"/>
                    </a:endParaRPr>
                  </a:p>
                </p:txBody>
              </p:sp>
              <p:sp>
                <p:nvSpPr>
                  <p:cNvPr id="455" name="TextBox 454">
                    <a:extLst>
                      <a:ext uri="{FF2B5EF4-FFF2-40B4-BE49-F238E27FC236}">
                        <a16:creationId xmlns:a16="http://schemas.microsoft.com/office/drawing/2014/main" id="{A51C2BFE-4EB9-4D6E-A1FA-03AA7BF78421}"/>
                      </a:ext>
                    </a:extLst>
                  </p:cNvPr>
                  <p:cNvSpPr txBox="1"/>
                  <p:nvPr/>
                </p:nvSpPr>
                <p:spPr>
                  <a:xfrm>
                    <a:off x="6220937" y="4733273"/>
                    <a:ext cx="1327217" cy="211636"/>
                  </a:xfrm>
                  <a:prstGeom prst="rect">
                    <a:avLst/>
                  </a:prstGeom>
                </p:spPr>
                <p:txBody>
                  <a:bodyPr wrap="square" lIns="0" tIns="0" rIns="0" bIns="0" rtlCol="0" anchor="ctr">
                    <a:noAutofit/>
                  </a:bodyPr>
                  <a:lstStyle/>
                  <a:p>
                    <a:pPr algn="ctr" defTabSz="914126">
                      <a:spcAft>
                        <a:spcPts val="600"/>
                      </a:spcAft>
                      <a:defRPr/>
                    </a:pPr>
                    <a:r>
                      <a:rPr lang="en-US" sz="1799" dirty="0">
                        <a:solidFill>
                          <a:prstClr val="white"/>
                        </a:solidFill>
                        <a:latin typeface="Metropolis Semi Bold" panose="00000700000000000000" pitchFamily="2" charset="0"/>
                      </a:rPr>
                      <a:t>Private</a:t>
                    </a:r>
                  </a:p>
                </p:txBody>
              </p:sp>
            </p:grpSp>
          </p:grpSp>
          <p:grpSp>
            <p:nvGrpSpPr>
              <p:cNvPr id="430" name="Group 429">
                <a:extLst>
                  <a:ext uri="{FF2B5EF4-FFF2-40B4-BE49-F238E27FC236}">
                    <a16:creationId xmlns:a16="http://schemas.microsoft.com/office/drawing/2014/main" id="{20584E4A-94E7-4C63-9482-529616AE99D3}"/>
                  </a:ext>
                </a:extLst>
              </p:cNvPr>
              <p:cNvGrpSpPr/>
              <p:nvPr/>
            </p:nvGrpSpPr>
            <p:grpSpPr>
              <a:xfrm>
                <a:off x="3293204" y="5078389"/>
                <a:ext cx="1041369" cy="248671"/>
                <a:chOff x="4119996" y="5498107"/>
                <a:chExt cx="1041369" cy="248671"/>
              </a:xfrm>
              <a:solidFill>
                <a:schemeClr val="bg1"/>
              </a:solidFill>
            </p:grpSpPr>
            <p:sp>
              <p:nvSpPr>
                <p:cNvPr id="431" name="Freeform 70">
                  <a:extLst>
                    <a:ext uri="{FF2B5EF4-FFF2-40B4-BE49-F238E27FC236}">
                      <a16:creationId xmlns:a16="http://schemas.microsoft.com/office/drawing/2014/main" id="{8ABE5D7A-6AC8-4F3E-B719-8DDC4EA7A92D}"/>
                    </a:ext>
                  </a:extLst>
                </p:cNvPr>
                <p:cNvSpPr>
                  <a:spLocks noEditPoints="1"/>
                </p:cNvSpPr>
                <p:nvPr/>
              </p:nvSpPr>
              <p:spPr bwMode="auto">
                <a:xfrm>
                  <a:off x="4922202" y="5498107"/>
                  <a:ext cx="239163" cy="234097"/>
                </a:xfrm>
                <a:custGeom>
                  <a:avLst/>
                  <a:gdLst>
                    <a:gd name="T0" fmla="*/ 176 w 382"/>
                    <a:gd name="T1" fmla="*/ 368 h 384"/>
                    <a:gd name="T2" fmla="*/ 146 w 382"/>
                    <a:gd name="T3" fmla="*/ 377 h 384"/>
                    <a:gd name="T4" fmla="*/ 90 w 382"/>
                    <a:gd name="T5" fmla="*/ 337 h 384"/>
                    <a:gd name="T6" fmla="*/ 50 w 382"/>
                    <a:gd name="T7" fmla="*/ 323 h 384"/>
                    <a:gd name="T8" fmla="*/ 33 w 382"/>
                    <a:gd name="T9" fmla="*/ 267 h 384"/>
                    <a:gd name="T10" fmla="*/ 20 w 382"/>
                    <a:gd name="T11" fmla="*/ 248 h 384"/>
                    <a:gd name="T12" fmla="*/ 0 w 382"/>
                    <a:gd name="T13" fmla="*/ 196 h 384"/>
                    <a:gd name="T14" fmla="*/ 33 w 382"/>
                    <a:gd name="T15" fmla="*/ 164 h 384"/>
                    <a:gd name="T16" fmla="*/ 35 w 382"/>
                    <a:gd name="T17" fmla="*/ 91 h 384"/>
                    <a:gd name="T18" fmla="*/ 59 w 382"/>
                    <a:gd name="T19" fmla="*/ 75 h 384"/>
                    <a:gd name="T20" fmla="*/ 106 w 382"/>
                    <a:gd name="T21" fmla="*/ 25 h 384"/>
                    <a:gd name="T22" fmla="*/ 135 w 382"/>
                    <a:gd name="T23" fmla="*/ 25 h 384"/>
                    <a:gd name="T24" fmla="*/ 206 w 382"/>
                    <a:gd name="T25" fmla="*/ 15 h 384"/>
                    <a:gd name="T26" fmla="*/ 235 w 382"/>
                    <a:gd name="T27" fmla="*/ 9 h 384"/>
                    <a:gd name="T28" fmla="*/ 292 w 382"/>
                    <a:gd name="T29" fmla="*/ 47 h 384"/>
                    <a:gd name="T30" fmla="*/ 295 w 382"/>
                    <a:gd name="T31" fmla="*/ 68 h 384"/>
                    <a:gd name="T32" fmla="*/ 350 w 382"/>
                    <a:gd name="T33" fmla="*/ 117 h 384"/>
                    <a:gd name="T34" fmla="*/ 377 w 382"/>
                    <a:gd name="T35" fmla="*/ 149 h 384"/>
                    <a:gd name="T36" fmla="*/ 351 w 382"/>
                    <a:gd name="T37" fmla="*/ 209 h 384"/>
                    <a:gd name="T38" fmla="*/ 373 w 382"/>
                    <a:gd name="T39" fmla="*/ 250 h 384"/>
                    <a:gd name="T40" fmla="*/ 321 w 382"/>
                    <a:gd name="T41" fmla="*/ 287 h 384"/>
                    <a:gd name="T42" fmla="*/ 320 w 382"/>
                    <a:gd name="T43" fmla="*/ 335 h 384"/>
                    <a:gd name="T44" fmla="*/ 246 w 382"/>
                    <a:gd name="T45" fmla="*/ 344 h 384"/>
                    <a:gd name="T46" fmla="*/ 193 w 382"/>
                    <a:gd name="T47" fmla="*/ 384 h 384"/>
                    <a:gd name="T48" fmla="*/ 232 w 382"/>
                    <a:gd name="T49" fmla="*/ 363 h 384"/>
                    <a:gd name="T50" fmla="*/ 261 w 382"/>
                    <a:gd name="T51" fmla="*/ 319 h 384"/>
                    <a:gd name="T52" fmla="*/ 312 w 382"/>
                    <a:gd name="T53" fmla="*/ 321 h 384"/>
                    <a:gd name="T54" fmla="*/ 298 w 382"/>
                    <a:gd name="T55" fmla="*/ 290 h 384"/>
                    <a:gd name="T56" fmla="*/ 341 w 382"/>
                    <a:gd name="T57" fmla="*/ 279 h 384"/>
                    <a:gd name="T58" fmla="*/ 358 w 382"/>
                    <a:gd name="T59" fmla="*/ 241 h 384"/>
                    <a:gd name="T60" fmla="*/ 332 w 382"/>
                    <a:gd name="T61" fmla="*/ 223 h 384"/>
                    <a:gd name="T62" fmla="*/ 366 w 382"/>
                    <a:gd name="T63" fmla="*/ 189 h 384"/>
                    <a:gd name="T64" fmla="*/ 329 w 382"/>
                    <a:gd name="T65" fmla="*/ 148 h 384"/>
                    <a:gd name="T66" fmla="*/ 341 w 382"/>
                    <a:gd name="T67" fmla="*/ 102 h 384"/>
                    <a:gd name="T68" fmla="*/ 290 w 382"/>
                    <a:gd name="T69" fmla="*/ 84 h 384"/>
                    <a:gd name="T70" fmla="*/ 278 w 382"/>
                    <a:gd name="T71" fmla="*/ 41 h 384"/>
                    <a:gd name="T72" fmla="*/ 242 w 382"/>
                    <a:gd name="T73" fmla="*/ 23 h 384"/>
                    <a:gd name="T74" fmla="*/ 229 w 382"/>
                    <a:gd name="T75" fmla="*/ 51 h 384"/>
                    <a:gd name="T76" fmla="*/ 190 w 382"/>
                    <a:gd name="T77" fmla="*/ 17 h 384"/>
                    <a:gd name="T78" fmla="*/ 154 w 382"/>
                    <a:gd name="T79" fmla="*/ 51 h 384"/>
                    <a:gd name="T80" fmla="*/ 103 w 382"/>
                    <a:gd name="T81" fmla="*/ 41 h 384"/>
                    <a:gd name="T82" fmla="*/ 72 w 382"/>
                    <a:gd name="T83" fmla="*/ 65 h 384"/>
                    <a:gd name="T84" fmla="*/ 73 w 382"/>
                    <a:gd name="T85" fmla="*/ 108 h 384"/>
                    <a:gd name="T86" fmla="*/ 25 w 382"/>
                    <a:gd name="T87" fmla="*/ 140 h 384"/>
                    <a:gd name="T88" fmla="*/ 47 w 382"/>
                    <a:gd name="T89" fmla="*/ 182 h 384"/>
                    <a:gd name="T90" fmla="*/ 16 w 382"/>
                    <a:gd name="T91" fmla="*/ 195 h 384"/>
                    <a:gd name="T92" fmla="*/ 22 w 382"/>
                    <a:gd name="T93" fmla="*/ 233 h 384"/>
                    <a:gd name="T94" fmla="*/ 65 w 382"/>
                    <a:gd name="T95" fmla="*/ 263 h 384"/>
                    <a:gd name="T96" fmla="*/ 41 w 382"/>
                    <a:gd name="T97" fmla="*/ 281 h 384"/>
                    <a:gd name="T98" fmla="*/ 89 w 382"/>
                    <a:gd name="T99" fmla="*/ 295 h 384"/>
                    <a:gd name="T100" fmla="*/ 105 w 382"/>
                    <a:gd name="T101" fmla="*/ 344 h 384"/>
                    <a:gd name="T102" fmla="*/ 140 w 382"/>
                    <a:gd name="T103" fmla="*/ 362 h 384"/>
                    <a:gd name="T104" fmla="*/ 181 w 382"/>
                    <a:gd name="T105" fmla="*/ 337 h 384"/>
                    <a:gd name="T106" fmla="*/ 192 w 382"/>
                    <a:gd name="T107" fmla="*/ 366 h 384"/>
                    <a:gd name="T108" fmla="*/ 359 w 382"/>
                    <a:gd name="T109" fmla="*/ 237 h 384"/>
                    <a:gd name="T110" fmla="*/ 90 w 382"/>
                    <a:gd name="T111" fmla="*/ 192 h 384"/>
                    <a:gd name="T112" fmla="*/ 191 w 382"/>
                    <a:gd name="T113" fmla="*/ 107 h 384"/>
                    <a:gd name="T114" fmla="*/ 191 w 382"/>
                    <a:gd name="T115" fmla="*/ 107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 h="384">
                      <a:moveTo>
                        <a:pt x="193" y="384"/>
                      </a:moveTo>
                      <a:cubicBezTo>
                        <a:pt x="187" y="384"/>
                        <a:pt x="180" y="380"/>
                        <a:pt x="177" y="374"/>
                      </a:cubicBezTo>
                      <a:cubicBezTo>
                        <a:pt x="177" y="373"/>
                        <a:pt x="177" y="373"/>
                        <a:pt x="177" y="373"/>
                      </a:cubicBezTo>
                      <a:cubicBezTo>
                        <a:pt x="176" y="371"/>
                        <a:pt x="176" y="369"/>
                        <a:pt x="176" y="368"/>
                      </a:cubicBezTo>
                      <a:cubicBezTo>
                        <a:pt x="174" y="353"/>
                        <a:pt x="174" y="353"/>
                        <a:pt x="174" y="353"/>
                      </a:cubicBezTo>
                      <a:cubicBezTo>
                        <a:pt x="171" y="352"/>
                        <a:pt x="167" y="352"/>
                        <a:pt x="163" y="351"/>
                      </a:cubicBezTo>
                      <a:cubicBezTo>
                        <a:pt x="156" y="367"/>
                        <a:pt x="156" y="367"/>
                        <a:pt x="156" y="367"/>
                      </a:cubicBezTo>
                      <a:cubicBezTo>
                        <a:pt x="154" y="372"/>
                        <a:pt x="150" y="375"/>
                        <a:pt x="146" y="377"/>
                      </a:cubicBezTo>
                      <a:cubicBezTo>
                        <a:pt x="141" y="378"/>
                        <a:pt x="136" y="378"/>
                        <a:pt x="132" y="376"/>
                      </a:cubicBezTo>
                      <a:cubicBezTo>
                        <a:pt x="99" y="361"/>
                        <a:pt x="99" y="361"/>
                        <a:pt x="99" y="361"/>
                      </a:cubicBezTo>
                      <a:cubicBezTo>
                        <a:pt x="95" y="359"/>
                        <a:pt x="91" y="355"/>
                        <a:pt x="90" y="351"/>
                      </a:cubicBezTo>
                      <a:cubicBezTo>
                        <a:pt x="88" y="346"/>
                        <a:pt x="88" y="341"/>
                        <a:pt x="90" y="337"/>
                      </a:cubicBezTo>
                      <a:cubicBezTo>
                        <a:pt x="96" y="323"/>
                        <a:pt x="96" y="323"/>
                        <a:pt x="96" y="323"/>
                      </a:cubicBezTo>
                      <a:cubicBezTo>
                        <a:pt x="93" y="321"/>
                        <a:pt x="90" y="319"/>
                        <a:pt x="88" y="316"/>
                      </a:cubicBezTo>
                      <a:cubicBezTo>
                        <a:pt x="75" y="326"/>
                        <a:pt x="75" y="326"/>
                        <a:pt x="75" y="326"/>
                      </a:cubicBezTo>
                      <a:cubicBezTo>
                        <a:pt x="67" y="332"/>
                        <a:pt x="56" y="331"/>
                        <a:pt x="50" y="323"/>
                      </a:cubicBezTo>
                      <a:cubicBezTo>
                        <a:pt x="28" y="294"/>
                        <a:pt x="28" y="294"/>
                        <a:pt x="28" y="294"/>
                      </a:cubicBezTo>
                      <a:cubicBezTo>
                        <a:pt x="22" y="286"/>
                        <a:pt x="23" y="275"/>
                        <a:pt x="31" y="269"/>
                      </a:cubicBezTo>
                      <a:cubicBezTo>
                        <a:pt x="32" y="268"/>
                        <a:pt x="32" y="268"/>
                        <a:pt x="32" y="268"/>
                      </a:cubicBezTo>
                      <a:cubicBezTo>
                        <a:pt x="32" y="267"/>
                        <a:pt x="33" y="267"/>
                        <a:pt x="33" y="267"/>
                      </a:cubicBezTo>
                      <a:cubicBezTo>
                        <a:pt x="45" y="258"/>
                        <a:pt x="45" y="258"/>
                        <a:pt x="45" y="258"/>
                      </a:cubicBezTo>
                      <a:cubicBezTo>
                        <a:pt x="43" y="254"/>
                        <a:pt x="42" y="250"/>
                        <a:pt x="40" y="247"/>
                      </a:cubicBezTo>
                      <a:cubicBezTo>
                        <a:pt x="24" y="248"/>
                        <a:pt x="24" y="248"/>
                        <a:pt x="24" y="248"/>
                      </a:cubicBezTo>
                      <a:cubicBezTo>
                        <a:pt x="23" y="249"/>
                        <a:pt x="22" y="249"/>
                        <a:pt x="20" y="248"/>
                      </a:cubicBezTo>
                      <a:cubicBezTo>
                        <a:pt x="20" y="248"/>
                        <a:pt x="20" y="248"/>
                        <a:pt x="20" y="248"/>
                      </a:cubicBezTo>
                      <a:cubicBezTo>
                        <a:pt x="20" y="248"/>
                        <a:pt x="19" y="248"/>
                        <a:pt x="18" y="248"/>
                      </a:cubicBezTo>
                      <a:cubicBezTo>
                        <a:pt x="10" y="246"/>
                        <a:pt x="5" y="240"/>
                        <a:pt x="4" y="233"/>
                      </a:cubicBezTo>
                      <a:cubicBezTo>
                        <a:pt x="0" y="196"/>
                        <a:pt x="0" y="196"/>
                        <a:pt x="0" y="196"/>
                      </a:cubicBezTo>
                      <a:cubicBezTo>
                        <a:pt x="0" y="192"/>
                        <a:pt x="1" y="187"/>
                        <a:pt x="4" y="183"/>
                      </a:cubicBezTo>
                      <a:cubicBezTo>
                        <a:pt x="7" y="179"/>
                        <a:pt x="11" y="177"/>
                        <a:pt x="16" y="176"/>
                      </a:cubicBezTo>
                      <a:cubicBezTo>
                        <a:pt x="32" y="175"/>
                        <a:pt x="32" y="175"/>
                        <a:pt x="32" y="175"/>
                      </a:cubicBezTo>
                      <a:cubicBezTo>
                        <a:pt x="32" y="171"/>
                        <a:pt x="33" y="167"/>
                        <a:pt x="33" y="164"/>
                      </a:cubicBezTo>
                      <a:cubicBezTo>
                        <a:pt x="18" y="157"/>
                        <a:pt x="18" y="157"/>
                        <a:pt x="18" y="157"/>
                      </a:cubicBezTo>
                      <a:cubicBezTo>
                        <a:pt x="10" y="153"/>
                        <a:pt x="6" y="143"/>
                        <a:pt x="10" y="133"/>
                      </a:cubicBezTo>
                      <a:cubicBezTo>
                        <a:pt x="26" y="100"/>
                        <a:pt x="26" y="100"/>
                        <a:pt x="26" y="100"/>
                      </a:cubicBezTo>
                      <a:cubicBezTo>
                        <a:pt x="27" y="96"/>
                        <a:pt x="31" y="92"/>
                        <a:pt x="35" y="91"/>
                      </a:cubicBezTo>
                      <a:cubicBezTo>
                        <a:pt x="39" y="89"/>
                        <a:pt x="44" y="89"/>
                        <a:pt x="49" y="91"/>
                      </a:cubicBezTo>
                      <a:cubicBezTo>
                        <a:pt x="61" y="97"/>
                        <a:pt x="61" y="97"/>
                        <a:pt x="61" y="97"/>
                      </a:cubicBezTo>
                      <a:cubicBezTo>
                        <a:pt x="64" y="94"/>
                        <a:pt x="66" y="91"/>
                        <a:pt x="69" y="88"/>
                      </a:cubicBezTo>
                      <a:cubicBezTo>
                        <a:pt x="59" y="75"/>
                        <a:pt x="59" y="75"/>
                        <a:pt x="59" y="75"/>
                      </a:cubicBezTo>
                      <a:cubicBezTo>
                        <a:pt x="56" y="71"/>
                        <a:pt x="55" y="66"/>
                        <a:pt x="56" y="62"/>
                      </a:cubicBezTo>
                      <a:cubicBezTo>
                        <a:pt x="56" y="57"/>
                        <a:pt x="59" y="53"/>
                        <a:pt x="63" y="50"/>
                      </a:cubicBezTo>
                      <a:cubicBezTo>
                        <a:pt x="93" y="29"/>
                        <a:pt x="93" y="29"/>
                        <a:pt x="93" y="29"/>
                      </a:cubicBezTo>
                      <a:cubicBezTo>
                        <a:pt x="97" y="26"/>
                        <a:pt x="102" y="25"/>
                        <a:pt x="106" y="25"/>
                      </a:cubicBezTo>
                      <a:cubicBezTo>
                        <a:pt x="111" y="26"/>
                        <a:pt x="114" y="29"/>
                        <a:pt x="117" y="32"/>
                      </a:cubicBezTo>
                      <a:cubicBezTo>
                        <a:pt x="126" y="44"/>
                        <a:pt x="126" y="44"/>
                        <a:pt x="126" y="44"/>
                      </a:cubicBezTo>
                      <a:cubicBezTo>
                        <a:pt x="130" y="43"/>
                        <a:pt x="133" y="41"/>
                        <a:pt x="137" y="40"/>
                      </a:cubicBezTo>
                      <a:cubicBezTo>
                        <a:pt x="135" y="25"/>
                        <a:pt x="135" y="25"/>
                        <a:pt x="135" y="25"/>
                      </a:cubicBezTo>
                      <a:cubicBezTo>
                        <a:pt x="134" y="14"/>
                        <a:pt x="140" y="6"/>
                        <a:pt x="150" y="4"/>
                      </a:cubicBezTo>
                      <a:cubicBezTo>
                        <a:pt x="150" y="4"/>
                        <a:pt x="150" y="4"/>
                        <a:pt x="150" y="4"/>
                      </a:cubicBezTo>
                      <a:cubicBezTo>
                        <a:pt x="188" y="0"/>
                        <a:pt x="188" y="0"/>
                        <a:pt x="188" y="0"/>
                      </a:cubicBezTo>
                      <a:cubicBezTo>
                        <a:pt x="197" y="0"/>
                        <a:pt x="205" y="6"/>
                        <a:pt x="206" y="15"/>
                      </a:cubicBezTo>
                      <a:cubicBezTo>
                        <a:pt x="208" y="31"/>
                        <a:pt x="208" y="31"/>
                        <a:pt x="208" y="31"/>
                      </a:cubicBezTo>
                      <a:cubicBezTo>
                        <a:pt x="212" y="32"/>
                        <a:pt x="216" y="32"/>
                        <a:pt x="220" y="33"/>
                      </a:cubicBezTo>
                      <a:cubicBezTo>
                        <a:pt x="226" y="18"/>
                        <a:pt x="226" y="18"/>
                        <a:pt x="226" y="18"/>
                      </a:cubicBezTo>
                      <a:cubicBezTo>
                        <a:pt x="227" y="14"/>
                        <a:pt x="231" y="10"/>
                        <a:pt x="235" y="9"/>
                      </a:cubicBezTo>
                      <a:cubicBezTo>
                        <a:pt x="240" y="7"/>
                        <a:pt x="245" y="7"/>
                        <a:pt x="249" y="9"/>
                      </a:cubicBezTo>
                      <a:cubicBezTo>
                        <a:pt x="282" y="24"/>
                        <a:pt x="282" y="24"/>
                        <a:pt x="282" y="24"/>
                      </a:cubicBezTo>
                      <a:cubicBezTo>
                        <a:pt x="286" y="26"/>
                        <a:pt x="290" y="29"/>
                        <a:pt x="292" y="33"/>
                      </a:cubicBezTo>
                      <a:cubicBezTo>
                        <a:pt x="294" y="37"/>
                        <a:pt x="294" y="42"/>
                        <a:pt x="292" y="47"/>
                      </a:cubicBezTo>
                      <a:cubicBezTo>
                        <a:pt x="292" y="48"/>
                        <a:pt x="292" y="48"/>
                        <a:pt x="292" y="48"/>
                      </a:cubicBezTo>
                      <a:cubicBezTo>
                        <a:pt x="285" y="61"/>
                        <a:pt x="285" y="61"/>
                        <a:pt x="285" y="61"/>
                      </a:cubicBezTo>
                      <a:cubicBezTo>
                        <a:pt x="286" y="61"/>
                        <a:pt x="286" y="61"/>
                        <a:pt x="286" y="62"/>
                      </a:cubicBezTo>
                      <a:cubicBezTo>
                        <a:pt x="289" y="64"/>
                        <a:pt x="292" y="66"/>
                        <a:pt x="295" y="68"/>
                      </a:cubicBezTo>
                      <a:cubicBezTo>
                        <a:pt x="307" y="59"/>
                        <a:pt x="307" y="59"/>
                        <a:pt x="307" y="59"/>
                      </a:cubicBezTo>
                      <a:cubicBezTo>
                        <a:pt x="315" y="53"/>
                        <a:pt x="325" y="54"/>
                        <a:pt x="332" y="62"/>
                      </a:cubicBezTo>
                      <a:cubicBezTo>
                        <a:pt x="354" y="94"/>
                        <a:pt x="354" y="94"/>
                        <a:pt x="354" y="94"/>
                      </a:cubicBezTo>
                      <a:cubicBezTo>
                        <a:pt x="359" y="101"/>
                        <a:pt x="357" y="112"/>
                        <a:pt x="350" y="117"/>
                      </a:cubicBezTo>
                      <a:cubicBezTo>
                        <a:pt x="338" y="126"/>
                        <a:pt x="338" y="126"/>
                        <a:pt x="338" y="126"/>
                      </a:cubicBezTo>
                      <a:cubicBezTo>
                        <a:pt x="339" y="130"/>
                        <a:pt x="341" y="133"/>
                        <a:pt x="342" y="137"/>
                      </a:cubicBezTo>
                      <a:cubicBezTo>
                        <a:pt x="359" y="135"/>
                        <a:pt x="359" y="135"/>
                        <a:pt x="359" y="135"/>
                      </a:cubicBezTo>
                      <a:cubicBezTo>
                        <a:pt x="367" y="135"/>
                        <a:pt x="375" y="141"/>
                        <a:pt x="377" y="149"/>
                      </a:cubicBezTo>
                      <a:cubicBezTo>
                        <a:pt x="378" y="151"/>
                        <a:pt x="378" y="151"/>
                        <a:pt x="378" y="151"/>
                      </a:cubicBezTo>
                      <a:cubicBezTo>
                        <a:pt x="382" y="189"/>
                        <a:pt x="382" y="189"/>
                        <a:pt x="382" y="189"/>
                      </a:cubicBezTo>
                      <a:cubicBezTo>
                        <a:pt x="382" y="197"/>
                        <a:pt x="376" y="207"/>
                        <a:pt x="365" y="207"/>
                      </a:cubicBezTo>
                      <a:cubicBezTo>
                        <a:pt x="351" y="209"/>
                        <a:pt x="351" y="209"/>
                        <a:pt x="351" y="209"/>
                      </a:cubicBezTo>
                      <a:cubicBezTo>
                        <a:pt x="351" y="213"/>
                        <a:pt x="350" y="216"/>
                        <a:pt x="349" y="220"/>
                      </a:cubicBezTo>
                      <a:cubicBezTo>
                        <a:pt x="365" y="227"/>
                        <a:pt x="365" y="227"/>
                        <a:pt x="365" y="227"/>
                      </a:cubicBezTo>
                      <a:cubicBezTo>
                        <a:pt x="365" y="227"/>
                        <a:pt x="366" y="227"/>
                        <a:pt x="366" y="228"/>
                      </a:cubicBezTo>
                      <a:cubicBezTo>
                        <a:pt x="374" y="233"/>
                        <a:pt x="377" y="242"/>
                        <a:pt x="373" y="250"/>
                      </a:cubicBezTo>
                      <a:cubicBezTo>
                        <a:pt x="358" y="284"/>
                        <a:pt x="358" y="284"/>
                        <a:pt x="358" y="284"/>
                      </a:cubicBezTo>
                      <a:cubicBezTo>
                        <a:pt x="356" y="288"/>
                        <a:pt x="353" y="292"/>
                        <a:pt x="348" y="294"/>
                      </a:cubicBezTo>
                      <a:cubicBezTo>
                        <a:pt x="344" y="295"/>
                        <a:pt x="339" y="295"/>
                        <a:pt x="335" y="293"/>
                      </a:cubicBezTo>
                      <a:cubicBezTo>
                        <a:pt x="321" y="287"/>
                        <a:pt x="321" y="287"/>
                        <a:pt x="321" y="287"/>
                      </a:cubicBezTo>
                      <a:cubicBezTo>
                        <a:pt x="319" y="290"/>
                        <a:pt x="317" y="293"/>
                        <a:pt x="314" y="296"/>
                      </a:cubicBezTo>
                      <a:cubicBezTo>
                        <a:pt x="324" y="310"/>
                        <a:pt x="324" y="310"/>
                        <a:pt x="324" y="310"/>
                      </a:cubicBezTo>
                      <a:cubicBezTo>
                        <a:pt x="327" y="314"/>
                        <a:pt x="328" y="319"/>
                        <a:pt x="327" y="323"/>
                      </a:cubicBezTo>
                      <a:cubicBezTo>
                        <a:pt x="327" y="328"/>
                        <a:pt x="324" y="332"/>
                        <a:pt x="320" y="335"/>
                      </a:cubicBezTo>
                      <a:cubicBezTo>
                        <a:pt x="290" y="357"/>
                        <a:pt x="290" y="357"/>
                        <a:pt x="290" y="357"/>
                      </a:cubicBezTo>
                      <a:cubicBezTo>
                        <a:pt x="282" y="362"/>
                        <a:pt x="271" y="360"/>
                        <a:pt x="265" y="352"/>
                      </a:cubicBezTo>
                      <a:cubicBezTo>
                        <a:pt x="256" y="340"/>
                        <a:pt x="256" y="340"/>
                        <a:pt x="256" y="340"/>
                      </a:cubicBezTo>
                      <a:cubicBezTo>
                        <a:pt x="253" y="341"/>
                        <a:pt x="250" y="343"/>
                        <a:pt x="246" y="344"/>
                      </a:cubicBezTo>
                      <a:cubicBezTo>
                        <a:pt x="248" y="361"/>
                        <a:pt x="248" y="361"/>
                        <a:pt x="248" y="361"/>
                      </a:cubicBezTo>
                      <a:cubicBezTo>
                        <a:pt x="249" y="371"/>
                        <a:pt x="242" y="380"/>
                        <a:pt x="232" y="381"/>
                      </a:cubicBezTo>
                      <a:cubicBezTo>
                        <a:pt x="195" y="384"/>
                        <a:pt x="195" y="384"/>
                        <a:pt x="195" y="384"/>
                      </a:cubicBezTo>
                      <a:cubicBezTo>
                        <a:pt x="195" y="384"/>
                        <a:pt x="194" y="384"/>
                        <a:pt x="193" y="384"/>
                      </a:cubicBezTo>
                      <a:close/>
                      <a:moveTo>
                        <a:pt x="192" y="367"/>
                      </a:moveTo>
                      <a:cubicBezTo>
                        <a:pt x="192" y="368"/>
                        <a:pt x="193" y="368"/>
                        <a:pt x="194" y="368"/>
                      </a:cubicBezTo>
                      <a:cubicBezTo>
                        <a:pt x="230" y="365"/>
                        <a:pt x="230" y="365"/>
                        <a:pt x="230" y="365"/>
                      </a:cubicBezTo>
                      <a:cubicBezTo>
                        <a:pt x="231" y="365"/>
                        <a:pt x="232" y="364"/>
                        <a:pt x="232" y="363"/>
                      </a:cubicBezTo>
                      <a:cubicBezTo>
                        <a:pt x="229" y="333"/>
                        <a:pt x="229" y="333"/>
                        <a:pt x="229" y="333"/>
                      </a:cubicBezTo>
                      <a:cubicBezTo>
                        <a:pt x="236" y="330"/>
                        <a:pt x="236" y="330"/>
                        <a:pt x="236" y="330"/>
                      </a:cubicBezTo>
                      <a:cubicBezTo>
                        <a:pt x="243" y="328"/>
                        <a:pt x="249" y="326"/>
                        <a:pt x="254" y="323"/>
                      </a:cubicBezTo>
                      <a:cubicBezTo>
                        <a:pt x="261" y="319"/>
                        <a:pt x="261" y="319"/>
                        <a:pt x="261" y="319"/>
                      </a:cubicBezTo>
                      <a:cubicBezTo>
                        <a:pt x="278" y="343"/>
                        <a:pt x="278" y="343"/>
                        <a:pt x="278" y="343"/>
                      </a:cubicBezTo>
                      <a:cubicBezTo>
                        <a:pt x="279" y="344"/>
                        <a:pt x="280" y="344"/>
                        <a:pt x="281" y="344"/>
                      </a:cubicBezTo>
                      <a:cubicBezTo>
                        <a:pt x="311" y="322"/>
                        <a:pt x="311" y="322"/>
                        <a:pt x="311" y="322"/>
                      </a:cubicBezTo>
                      <a:cubicBezTo>
                        <a:pt x="311" y="322"/>
                        <a:pt x="311" y="321"/>
                        <a:pt x="312" y="321"/>
                      </a:cubicBezTo>
                      <a:cubicBezTo>
                        <a:pt x="312" y="321"/>
                        <a:pt x="312" y="320"/>
                        <a:pt x="311" y="319"/>
                      </a:cubicBezTo>
                      <a:cubicBezTo>
                        <a:pt x="297" y="300"/>
                        <a:pt x="297" y="300"/>
                        <a:pt x="297" y="300"/>
                      </a:cubicBezTo>
                      <a:cubicBezTo>
                        <a:pt x="294" y="295"/>
                        <a:pt x="294" y="295"/>
                        <a:pt x="294" y="295"/>
                      </a:cubicBezTo>
                      <a:cubicBezTo>
                        <a:pt x="298" y="290"/>
                        <a:pt x="298" y="290"/>
                        <a:pt x="298" y="290"/>
                      </a:cubicBezTo>
                      <a:cubicBezTo>
                        <a:pt x="302" y="286"/>
                        <a:pt x="305" y="282"/>
                        <a:pt x="308" y="278"/>
                      </a:cubicBezTo>
                      <a:cubicBezTo>
                        <a:pt x="309" y="276"/>
                        <a:pt x="311" y="274"/>
                        <a:pt x="312" y="273"/>
                      </a:cubicBezTo>
                      <a:cubicBezTo>
                        <a:pt x="316" y="268"/>
                        <a:pt x="316" y="268"/>
                        <a:pt x="316" y="268"/>
                      </a:cubicBezTo>
                      <a:cubicBezTo>
                        <a:pt x="341" y="279"/>
                        <a:pt x="341" y="279"/>
                        <a:pt x="341" y="279"/>
                      </a:cubicBezTo>
                      <a:cubicBezTo>
                        <a:pt x="342" y="279"/>
                        <a:pt x="342" y="279"/>
                        <a:pt x="342" y="279"/>
                      </a:cubicBezTo>
                      <a:cubicBezTo>
                        <a:pt x="343" y="279"/>
                        <a:pt x="343" y="278"/>
                        <a:pt x="344" y="278"/>
                      </a:cubicBezTo>
                      <a:cubicBezTo>
                        <a:pt x="358" y="244"/>
                        <a:pt x="358" y="244"/>
                        <a:pt x="358" y="244"/>
                      </a:cubicBezTo>
                      <a:cubicBezTo>
                        <a:pt x="359" y="243"/>
                        <a:pt x="358" y="242"/>
                        <a:pt x="358" y="241"/>
                      </a:cubicBezTo>
                      <a:cubicBezTo>
                        <a:pt x="357" y="241"/>
                        <a:pt x="357" y="241"/>
                        <a:pt x="357" y="241"/>
                      </a:cubicBezTo>
                      <a:cubicBezTo>
                        <a:pt x="357" y="241"/>
                        <a:pt x="357" y="241"/>
                        <a:pt x="357" y="241"/>
                      </a:cubicBezTo>
                      <a:cubicBezTo>
                        <a:pt x="331" y="229"/>
                        <a:pt x="331" y="229"/>
                        <a:pt x="331" y="229"/>
                      </a:cubicBezTo>
                      <a:cubicBezTo>
                        <a:pt x="332" y="223"/>
                        <a:pt x="332" y="223"/>
                        <a:pt x="332" y="223"/>
                      </a:cubicBezTo>
                      <a:cubicBezTo>
                        <a:pt x="334" y="216"/>
                        <a:pt x="335" y="209"/>
                        <a:pt x="335" y="202"/>
                      </a:cubicBezTo>
                      <a:cubicBezTo>
                        <a:pt x="335" y="195"/>
                        <a:pt x="335" y="195"/>
                        <a:pt x="335" y="195"/>
                      </a:cubicBezTo>
                      <a:cubicBezTo>
                        <a:pt x="365" y="191"/>
                        <a:pt x="365" y="191"/>
                        <a:pt x="365" y="191"/>
                      </a:cubicBezTo>
                      <a:cubicBezTo>
                        <a:pt x="365" y="191"/>
                        <a:pt x="366" y="190"/>
                        <a:pt x="366" y="189"/>
                      </a:cubicBezTo>
                      <a:cubicBezTo>
                        <a:pt x="362" y="153"/>
                        <a:pt x="362" y="153"/>
                        <a:pt x="362" y="153"/>
                      </a:cubicBezTo>
                      <a:cubicBezTo>
                        <a:pt x="361" y="153"/>
                        <a:pt x="361" y="151"/>
                        <a:pt x="359" y="151"/>
                      </a:cubicBezTo>
                      <a:cubicBezTo>
                        <a:pt x="331" y="154"/>
                        <a:pt x="331" y="154"/>
                        <a:pt x="331" y="154"/>
                      </a:cubicBezTo>
                      <a:cubicBezTo>
                        <a:pt x="329" y="148"/>
                        <a:pt x="329" y="148"/>
                        <a:pt x="329" y="148"/>
                      </a:cubicBezTo>
                      <a:cubicBezTo>
                        <a:pt x="327" y="141"/>
                        <a:pt x="324" y="133"/>
                        <a:pt x="321" y="127"/>
                      </a:cubicBezTo>
                      <a:cubicBezTo>
                        <a:pt x="318" y="121"/>
                        <a:pt x="318" y="121"/>
                        <a:pt x="318" y="121"/>
                      </a:cubicBezTo>
                      <a:cubicBezTo>
                        <a:pt x="340" y="105"/>
                        <a:pt x="340" y="105"/>
                        <a:pt x="340" y="105"/>
                      </a:cubicBezTo>
                      <a:cubicBezTo>
                        <a:pt x="341" y="104"/>
                        <a:pt x="341" y="103"/>
                        <a:pt x="341" y="102"/>
                      </a:cubicBezTo>
                      <a:cubicBezTo>
                        <a:pt x="319" y="72"/>
                        <a:pt x="319" y="72"/>
                        <a:pt x="319" y="72"/>
                      </a:cubicBezTo>
                      <a:cubicBezTo>
                        <a:pt x="318" y="71"/>
                        <a:pt x="317" y="71"/>
                        <a:pt x="317" y="71"/>
                      </a:cubicBezTo>
                      <a:cubicBezTo>
                        <a:pt x="295" y="88"/>
                        <a:pt x="295" y="88"/>
                        <a:pt x="295" y="88"/>
                      </a:cubicBezTo>
                      <a:cubicBezTo>
                        <a:pt x="290" y="84"/>
                        <a:pt x="290" y="84"/>
                        <a:pt x="290" y="84"/>
                      </a:cubicBezTo>
                      <a:cubicBezTo>
                        <a:pt x="286" y="81"/>
                        <a:pt x="281" y="78"/>
                        <a:pt x="277" y="74"/>
                      </a:cubicBezTo>
                      <a:cubicBezTo>
                        <a:pt x="275" y="73"/>
                        <a:pt x="273" y="71"/>
                        <a:pt x="270" y="70"/>
                      </a:cubicBezTo>
                      <a:cubicBezTo>
                        <a:pt x="265" y="66"/>
                        <a:pt x="265" y="66"/>
                        <a:pt x="265" y="66"/>
                      </a:cubicBezTo>
                      <a:cubicBezTo>
                        <a:pt x="278" y="41"/>
                        <a:pt x="278" y="41"/>
                        <a:pt x="278" y="41"/>
                      </a:cubicBezTo>
                      <a:cubicBezTo>
                        <a:pt x="278" y="41"/>
                        <a:pt x="278" y="40"/>
                        <a:pt x="278" y="40"/>
                      </a:cubicBezTo>
                      <a:cubicBezTo>
                        <a:pt x="278" y="40"/>
                        <a:pt x="277" y="40"/>
                        <a:pt x="277" y="40"/>
                      </a:cubicBezTo>
                      <a:cubicBezTo>
                        <a:pt x="276" y="39"/>
                        <a:pt x="276" y="39"/>
                        <a:pt x="276" y="39"/>
                      </a:cubicBezTo>
                      <a:cubicBezTo>
                        <a:pt x="242" y="23"/>
                        <a:pt x="242" y="23"/>
                        <a:pt x="242" y="23"/>
                      </a:cubicBezTo>
                      <a:cubicBezTo>
                        <a:pt x="242" y="23"/>
                        <a:pt x="242" y="23"/>
                        <a:pt x="241" y="23"/>
                      </a:cubicBezTo>
                      <a:cubicBezTo>
                        <a:pt x="241" y="23"/>
                        <a:pt x="241" y="24"/>
                        <a:pt x="241" y="24"/>
                      </a:cubicBezTo>
                      <a:cubicBezTo>
                        <a:pt x="241" y="24"/>
                        <a:pt x="241" y="24"/>
                        <a:pt x="241" y="24"/>
                      </a:cubicBezTo>
                      <a:cubicBezTo>
                        <a:pt x="229" y="51"/>
                        <a:pt x="229" y="51"/>
                        <a:pt x="229" y="51"/>
                      </a:cubicBezTo>
                      <a:cubicBezTo>
                        <a:pt x="222" y="50"/>
                        <a:pt x="222" y="50"/>
                        <a:pt x="222" y="50"/>
                      </a:cubicBezTo>
                      <a:cubicBezTo>
                        <a:pt x="217" y="48"/>
                        <a:pt x="211" y="48"/>
                        <a:pt x="205" y="47"/>
                      </a:cubicBezTo>
                      <a:cubicBezTo>
                        <a:pt x="194" y="46"/>
                        <a:pt x="194" y="46"/>
                        <a:pt x="194" y="46"/>
                      </a:cubicBezTo>
                      <a:cubicBezTo>
                        <a:pt x="190" y="17"/>
                        <a:pt x="190" y="17"/>
                        <a:pt x="190" y="17"/>
                      </a:cubicBezTo>
                      <a:cubicBezTo>
                        <a:pt x="190" y="16"/>
                        <a:pt x="189" y="16"/>
                        <a:pt x="188" y="16"/>
                      </a:cubicBezTo>
                      <a:cubicBezTo>
                        <a:pt x="152" y="20"/>
                        <a:pt x="152" y="20"/>
                        <a:pt x="152" y="20"/>
                      </a:cubicBezTo>
                      <a:cubicBezTo>
                        <a:pt x="151" y="20"/>
                        <a:pt x="151" y="21"/>
                        <a:pt x="151" y="23"/>
                      </a:cubicBezTo>
                      <a:cubicBezTo>
                        <a:pt x="154" y="51"/>
                        <a:pt x="154" y="51"/>
                        <a:pt x="154" y="51"/>
                      </a:cubicBezTo>
                      <a:cubicBezTo>
                        <a:pt x="148" y="53"/>
                        <a:pt x="148" y="53"/>
                        <a:pt x="148" y="53"/>
                      </a:cubicBezTo>
                      <a:cubicBezTo>
                        <a:pt x="141" y="55"/>
                        <a:pt x="133" y="59"/>
                        <a:pt x="128" y="61"/>
                      </a:cubicBezTo>
                      <a:cubicBezTo>
                        <a:pt x="122" y="64"/>
                        <a:pt x="122" y="64"/>
                        <a:pt x="122" y="64"/>
                      </a:cubicBezTo>
                      <a:cubicBezTo>
                        <a:pt x="103" y="41"/>
                        <a:pt x="103" y="41"/>
                        <a:pt x="103" y="41"/>
                      </a:cubicBezTo>
                      <a:cubicBezTo>
                        <a:pt x="103" y="41"/>
                        <a:pt x="103" y="41"/>
                        <a:pt x="103" y="42"/>
                      </a:cubicBezTo>
                      <a:cubicBezTo>
                        <a:pt x="72" y="63"/>
                        <a:pt x="72" y="63"/>
                        <a:pt x="72" y="63"/>
                      </a:cubicBezTo>
                      <a:cubicBezTo>
                        <a:pt x="72" y="63"/>
                        <a:pt x="72" y="64"/>
                        <a:pt x="72" y="64"/>
                      </a:cubicBezTo>
                      <a:cubicBezTo>
                        <a:pt x="72" y="64"/>
                        <a:pt x="72" y="65"/>
                        <a:pt x="72" y="65"/>
                      </a:cubicBezTo>
                      <a:cubicBezTo>
                        <a:pt x="72" y="65"/>
                        <a:pt x="72" y="65"/>
                        <a:pt x="72" y="65"/>
                      </a:cubicBezTo>
                      <a:cubicBezTo>
                        <a:pt x="89" y="90"/>
                        <a:pt x="89" y="90"/>
                        <a:pt x="89" y="90"/>
                      </a:cubicBezTo>
                      <a:cubicBezTo>
                        <a:pt x="84" y="94"/>
                        <a:pt x="84" y="94"/>
                        <a:pt x="84" y="94"/>
                      </a:cubicBezTo>
                      <a:cubicBezTo>
                        <a:pt x="80" y="99"/>
                        <a:pt x="77" y="103"/>
                        <a:pt x="73" y="108"/>
                      </a:cubicBezTo>
                      <a:cubicBezTo>
                        <a:pt x="67" y="117"/>
                        <a:pt x="67" y="117"/>
                        <a:pt x="67" y="117"/>
                      </a:cubicBezTo>
                      <a:cubicBezTo>
                        <a:pt x="41" y="106"/>
                        <a:pt x="41" y="106"/>
                        <a:pt x="41" y="106"/>
                      </a:cubicBezTo>
                      <a:cubicBezTo>
                        <a:pt x="41" y="106"/>
                        <a:pt x="40" y="106"/>
                        <a:pt x="40" y="106"/>
                      </a:cubicBezTo>
                      <a:cubicBezTo>
                        <a:pt x="25" y="140"/>
                        <a:pt x="25" y="140"/>
                        <a:pt x="25" y="140"/>
                      </a:cubicBezTo>
                      <a:cubicBezTo>
                        <a:pt x="24" y="142"/>
                        <a:pt x="25" y="142"/>
                        <a:pt x="25" y="143"/>
                      </a:cubicBezTo>
                      <a:cubicBezTo>
                        <a:pt x="52" y="154"/>
                        <a:pt x="52" y="154"/>
                        <a:pt x="52" y="154"/>
                      </a:cubicBezTo>
                      <a:cubicBezTo>
                        <a:pt x="50" y="161"/>
                        <a:pt x="50" y="161"/>
                        <a:pt x="50" y="161"/>
                      </a:cubicBezTo>
                      <a:cubicBezTo>
                        <a:pt x="49" y="167"/>
                        <a:pt x="47" y="175"/>
                        <a:pt x="47" y="182"/>
                      </a:cubicBezTo>
                      <a:cubicBezTo>
                        <a:pt x="47" y="189"/>
                        <a:pt x="47" y="189"/>
                        <a:pt x="47" y="189"/>
                      </a:cubicBezTo>
                      <a:cubicBezTo>
                        <a:pt x="18" y="192"/>
                        <a:pt x="18" y="192"/>
                        <a:pt x="18" y="192"/>
                      </a:cubicBezTo>
                      <a:cubicBezTo>
                        <a:pt x="17" y="192"/>
                        <a:pt x="17" y="193"/>
                        <a:pt x="16" y="193"/>
                      </a:cubicBezTo>
                      <a:cubicBezTo>
                        <a:pt x="16" y="193"/>
                        <a:pt x="16" y="194"/>
                        <a:pt x="16" y="195"/>
                      </a:cubicBezTo>
                      <a:cubicBezTo>
                        <a:pt x="20" y="231"/>
                        <a:pt x="20" y="231"/>
                        <a:pt x="20" y="231"/>
                      </a:cubicBezTo>
                      <a:cubicBezTo>
                        <a:pt x="20" y="232"/>
                        <a:pt x="21" y="232"/>
                        <a:pt x="22" y="232"/>
                      </a:cubicBezTo>
                      <a:cubicBezTo>
                        <a:pt x="22" y="233"/>
                        <a:pt x="22" y="233"/>
                        <a:pt x="22" y="233"/>
                      </a:cubicBezTo>
                      <a:cubicBezTo>
                        <a:pt x="22" y="233"/>
                        <a:pt x="22" y="233"/>
                        <a:pt x="22" y="233"/>
                      </a:cubicBezTo>
                      <a:cubicBezTo>
                        <a:pt x="51" y="229"/>
                        <a:pt x="51" y="229"/>
                        <a:pt x="51" y="229"/>
                      </a:cubicBezTo>
                      <a:cubicBezTo>
                        <a:pt x="53" y="235"/>
                        <a:pt x="53" y="235"/>
                        <a:pt x="53" y="235"/>
                      </a:cubicBezTo>
                      <a:cubicBezTo>
                        <a:pt x="56" y="242"/>
                        <a:pt x="59" y="250"/>
                        <a:pt x="62" y="257"/>
                      </a:cubicBezTo>
                      <a:cubicBezTo>
                        <a:pt x="65" y="263"/>
                        <a:pt x="65" y="263"/>
                        <a:pt x="65" y="263"/>
                      </a:cubicBezTo>
                      <a:cubicBezTo>
                        <a:pt x="44" y="279"/>
                        <a:pt x="44" y="279"/>
                        <a:pt x="44" y="279"/>
                      </a:cubicBezTo>
                      <a:cubicBezTo>
                        <a:pt x="43" y="279"/>
                        <a:pt x="43" y="279"/>
                        <a:pt x="43" y="280"/>
                      </a:cubicBezTo>
                      <a:cubicBezTo>
                        <a:pt x="43" y="280"/>
                        <a:pt x="43" y="280"/>
                        <a:pt x="43" y="280"/>
                      </a:cubicBezTo>
                      <a:cubicBezTo>
                        <a:pt x="41" y="281"/>
                        <a:pt x="41" y="281"/>
                        <a:pt x="41" y="281"/>
                      </a:cubicBezTo>
                      <a:cubicBezTo>
                        <a:pt x="40" y="282"/>
                        <a:pt x="40" y="283"/>
                        <a:pt x="40" y="284"/>
                      </a:cubicBezTo>
                      <a:cubicBezTo>
                        <a:pt x="63" y="313"/>
                        <a:pt x="63" y="313"/>
                        <a:pt x="63" y="313"/>
                      </a:cubicBezTo>
                      <a:cubicBezTo>
                        <a:pt x="63" y="314"/>
                        <a:pt x="64" y="314"/>
                        <a:pt x="65" y="313"/>
                      </a:cubicBezTo>
                      <a:cubicBezTo>
                        <a:pt x="89" y="295"/>
                        <a:pt x="89" y="295"/>
                        <a:pt x="89" y="295"/>
                      </a:cubicBezTo>
                      <a:cubicBezTo>
                        <a:pt x="94" y="300"/>
                        <a:pt x="94" y="300"/>
                        <a:pt x="94" y="300"/>
                      </a:cubicBezTo>
                      <a:cubicBezTo>
                        <a:pt x="99" y="305"/>
                        <a:pt x="104" y="309"/>
                        <a:pt x="111" y="314"/>
                      </a:cubicBezTo>
                      <a:cubicBezTo>
                        <a:pt x="117" y="317"/>
                        <a:pt x="117" y="317"/>
                        <a:pt x="117" y="317"/>
                      </a:cubicBezTo>
                      <a:cubicBezTo>
                        <a:pt x="105" y="344"/>
                        <a:pt x="105" y="344"/>
                        <a:pt x="105" y="344"/>
                      </a:cubicBezTo>
                      <a:cubicBezTo>
                        <a:pt x="104" y="344"/>
                        <a:pt x="104" y="345"/>
                        <a:pt x="105" y="345"/>
                      </a:cubicBezTo>
                      <a:cubicBezTo>
                        <a:pt x="105" y="346"/>
                        <a:pt x="105" y="346"/>
                        <a:pt x="106" y="346"/>
                      </a:cubicBezTo>
                      <a:cubicBezTo>
                        <a:pt x="139" y="362"/>
                        <a:pt x="139" y="362"/>
                        <a:pt x="139" y="362"/>
                      </a:cubicBezTo>
                      <a:cubicBezTo>
                        <a:pt x="139" y="362"/>
                        <a:pt x="140" y="362"/>
                        <a:pt x="140" y="362"/>
                      </a:cubicBezTo>
                      <a:cubicBezTo>
                        <a:pt x="141" y="362"/>
                        <a:pt x="141" y="361"/>
                        <a:pt x="141" y="361"/>
                      </a:cubicBezTo>
                      <a:cubicBezTo>
                        <a:pt x="154" y="333"/>
                        <a:pt x="154" y="333"/>
                        <a:pt x="154" y="333"/>
                      </a:cubicBezTo>
                      <a:cubicBezTo>
                        <a:pt x="161" y="334"/>
                        <a:pt x="161" y="334"/>
                        <a:pt x="161" y="334"/>
                      </a:cubicBezTo>
                      <a:cubicBezTo>
                        <a:pt x="167" y="335"/>
                        <a:pt x="175" y="337"/>
                        <a:pt x="181" y="337"/>
                      </a:cubicBezTo>
                      <a:cubicBezTo>
                        <a:pt x="189" y="337"/>
                        <a:pt x="189" y="337"/>
                        <a:pt x="189" y="337"/>
                      </a:cubicBezTo>
                      <a:cubicBezTo>
                        <a:pt x="190" y="349"/>
                        <a:pt x="190" y="349"/>
                        <a:pt x="190" y="349"/>
                      </a:cubicBezTo>
                      <a:cubicBezTo>
                        <a:pt x="192" y="366"/>
                        <a:pt x="192" y="366"/>
                        <a:pt x="192" y="366"/>
                      </a:cubicBezTo>
                      <a:cubicBezTo>
                        <a:pt x="192" y="366"/>
                        <a:pt x="192" y="366"/>
                        <a:pt x="192" y="366"/>
                      </a:cubicBezTo>
                      <a:cubicBezTo>
                        <a:pt x="192" y="366"/>
                        <a:pt x="192" y="366"/>
                        <a:pt x="192" y="366"/>
                      </a:cubicBezTo>
                      <a:lnTo>
                        <a:pt x="192" y="367"/>
                      </a:lnTo>
                      <a:close/>
                      <a:moveTo>
                        <a:pt x="360" y="236"/>
                      </a:moveTo>
                      <a:cubicBezTo>
                        <a:pt x="359" y="237"/>
                        <a:pt x="359" y="237"/>
                        <a:pt x="359" y="237"/>
                      </a:cubicBezTo>
                      <a:cubicBezTo>
                        <a:pt x="361" y="234"/>
                        <a:pt x="361" y="234"/>
                        <a:pt x="361" y="234"/>
                      </a:cubicBezTo>
                      <a:lnTo>
                        <a:pt x="360" y="236"/>
                      </a:lnTo>
                      <a:close/>
                      <a:moveTo>
                        <a:pt x="191" y="293"/>
                      </a:moveTo>
                      <a:cubicBezTo>
                        <a:pt x="135" y="293"/>
                        <a:pt x="90" y="248"/>
                        <a:pt x="90" y="192"/>
                      </a:cubicBezTo>
                      <a:cubicBezTo>
                        <a:pt x="90" y="137"/>
                        <a:pt x="135" y="91"/>
                        <a:pt x="191" y="91"/>
                      </a:cubicBezTo>
                      <a:cubicBezTo>
                        <a:pt x="246" y="91"/>
                        <a:pt x="292" y="137"/>
                        <a:pt x="292" y="192"/>
                      </a:cubicBezTo>
                      <a:cubicBezTo>
                        <a:pt x="292" y="248"/>
                        <a:pt x="246" y="293"/>
                        <a:pt x="191" y="293"/>
                      </a:cubicBezTo>
                      <a:close/>
                      <a:moveTo>
                        <a:pt x="191" y="107"/>
                      </a:moveTo>
                      <a:cubicBezTo>
                        <a:pt x="144" y="107"/>
                        <a:pt x="106" y="145"/>
                        <a:pt x="106" y="192"/>
                      </a:cubicBezTo>
                      <a:cubicBezTo>
                        <a:pt x="106" y="239"/>
                        <a:pt x="144" y="277"/>
                        <a:pt x="191" y="277"/>
                      </a:cubicBezTo>
                      <a:cubicBezTo>
                        <a:pt x="238" y="277"/>
                        <a:pt x="276" y="239"/>
                        <a:pt x="276" y="192"/>
                      </a:cubicBezTo>
                      <a:cubicBezTo>
                        <a:pt x="276" y="145"/>
                        <a:pt x="238" y="107"/>
                        <a:pt x="191" y="107"/>
                      </a:cubicBezTo>
                      <a:close/>
                    </a:path>
                  </a:pathLst>
                </a:custGeom>
                <a:grpFill/>
                <a:ln>
                  <a:noFill/>
                </a:ln>
              </p:spPr>
              <p:txBody>
                <a:bodyPr vert="horz" wrap="square" lIns="137088" tIns="68544" rIns="137088" bIns="68544" numCol="1" anchor="t" anchorCtr="0" compatLnSpc="1">
                  <a:prstTxWarp prst="textNoShape">
                    <a:avLst/>
                  </a:prstTxWarp>
                </a:bodyPr>
                <a:lstStyle/>
                <a:p>
                  <a:pPr defTabSz="914126">
                    <a:defRPr/>
                  </a:pPr>
                  <a:endParaRPr lang="en-US" sz="1799">
                    <a:solidFill>
                      <a:srgbClr val="717074"/>
                    </a:solidFill>
                    <a:latin typeface="Metropolis"/>
                  </a:endParaRPr>
                </a:p>
              </p:txBody>
            </p:sp>
            <p:grpSp>
              <p:nvGrpSpPr>
                <p:cNvPr id="432" name="Group 73">
                  <a:extLst>
                    <a:ext uri="{FF2B5EF4-FFF2-40B4-BE49-F238E27FC236}">
                      <a16:creationId xmlns:a16="http://schemas.microsoft.com/office/drawing/2014/main" id="{990B53F7-FD26-4BA8-8DAD-EB57D0EE4758}"/>
                    </a:ext>
                  </a:extLst>
                </p:cNvPr>
                <p:cNvGrpSpPr>
                  <a:grpSpLocks noChangeAspect="1"/>
                </p:cNvGrpSpPr>
                <p:nvPr/>
              </p:nvGrpSpPr>
              <p:grpSpPr bwMode="auto">
                <a:xfrm>
                  <a:off x="4119996" y="5521321"/>
                  <a:ext cx="228204" cy="222424"/>
                  <a:chOff x="3602" y="1928"/>
                  <a:chExt cx="474" cy="462"/>
                </a:xfrm>
                <a:grpFill/>
              </p:grpSpPr>
              <p:sp>
                <p:nvSpPr>
                  <p:cNvPr id="434" name="Freeform 74">
                    <a:extLst>
                      <a:ext uri="{FF2B5EF4-FFF2-40B4-BE49-F238E27FC236}">
                        <a16:creationId xmlns:a16="http://schemas.microsoft.com/office/drawing/2014/main" id="{8D96AE19-AA54-4E8B-918B-C579A86D9E2F}"/>
                      </a:ext>
                    </a:extLst>
                  </p:cNvPr>
                  <p:cNvSpPr>
                    <a:spLocks noEditPoints="1"/>
                  </p:cNvSpPr>
                  <p:nvPr/>
                </p:nvSpPr>
                <p:spPr bwMode="auto">
                  <a:xfrm>
                    <a:off x="3602" y="1928"/>
                    <a:ext cx="474" cy="131"/>
                  </a:xfrm>
                  <a:custGeom>
                    <a:avLst/>
                    <a:gdLst>
                      <a:gd name="T0" fmla="*/ 0 w 474"/>
                      <a:gd name="T1" fmla="*/ 0 h 131"/>
                      <a:gd name="T2" fmla="*/ 0 w 474"/>
                      <a:gd name="T3" fmla="*/ 131 h 131"/>
                      <a:gd name="T4" fmla="*/ 474 w 474"/>
                      <a:gd name="T5" fmla="*/ 131 h 131"/>
                      <a:gd name="T6" fmla="*/ 474 w 474"/>
                      <a:gd name="T7" fmla="*/ 0 h 131"/>
                      <a:gd name="T8" fmla="*/ 0 w 474"/>
                      <a:gd name="T9" fmla="*/ 0 h 131"/>
                      <a:gd name="T10" fmla="*/ 454 w 474"/>
                      <a:gd name="T11" fmla="*/ 112 h 131"/>
                      <a:gd name="T12" fmla="*/ 20 w 474"/>
                      <a:gd name="T13" fmla="*/ 112 h 131"/>
                      <a:gd name="T14" fmla="*/ 20 w 474"/>
                      <a:gd name="T15" fmla="*/ 19 h 131"/>
                      <a:gd name="T16" fmla="*/ 454 w 474"/>
                      <a:gd name="T17" fmla="*/ 19 h 131"/>
                      <a:gd name="T18" fmla="*/ 454 w 474"/>
                      <a:gd name="T19" fmla="*/ 11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4" h="131">
                        <a:moveTo>
                          <a:pt x="0" y="0"/>
                        </a:moveTo>
                        <a:lnTo>
                          <a:pt x="0" y="131"/>
                        </a:lnTo>
                        <a:lnTo>
                          <a:pt x="474" y="131"/>
                        </a:lnTo>
                        <a:lnTo>
                          <a:pt x="474" y="0"/>
                        </a:lnTo>
                        <a:lnTo>
                          <a:pt x="0" y="0"/>
                        </a:lnTo>
                        <a:close/>
                        <a:moveTo>
                          <a:pt x="454" y="112"/>
                        </a:moveTo>
                        <a:lnTo>
                          <a:pt x="20" y="112"/>
                        </a:lnTo>
                        <a:lnTo>
                          <a:pt x="20" y="19"/>
                        </a:lnTo>
                        <a:lnTo>
                          <a:pt x="454" y="19"/>
                        </a:lnTo>
                        <a:lnTo>
                          <a:pt x="454"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088" tIns="68544" rIns="137088" bIns="68544" numCol="1" anchor="t" anchorCtr="0" compatLnSpc="1">
                    <a:prstTxWarp prst="textNoShape">
                      <a:avLst/>
                    </a:prstTxWarp>
                  </a:bodyPr>
                  <a:lstStyle/>
                  <a:p>
                    <a:pPr defTabSz="914126">
                      <a:defRPr/>
                    </a:pPr>
                    <a:endParaRPr lang="en-US" sz="1799">
                      <a:solidFill>
                        <a:srgbClr val="717074"/>
                      </a:solidFill>
                      <a:latin typeface="Metropolis"/>
                    </a:endParaRPr>
                  </a:p>
                </p:txBody>
              </p:sp>
              <p:sp>
                <p:nvSpPr>
                  <p:cNvPr id="435" name="Freeform 75">
                    <a:extLst>
                      <a:ext uri="{FF2B5EF4-FFF2-40B4-BE49-F238E27FC236}">
                        <a16:creationId xmlns:a16="http://schemas.microsoft.com/office/drawing/2014/main" id="{05205BED-1CAF-4F65-8F11-6EB41F9D2C6E}"/>
                      </a:ext>
                    </a:extLst>
                  </p:cNvPr>
                  <p:cNvSpPr>
                    <a:spLocks noEditPoints="1"/>
                  </p:cNvSpPr>
                  <p:nvPr/>
                </p:nvSpPr>
                <p:spPr bwMode="auto">
                  <a:xfrm>
                    <a:off x="3602" y="2094"/>
                    <a:ext cx="474" cy="131"/>
                  </a:xfrm>
                  <a:custGeom>
                    <a:avLst/>
                    <a:gdLst>
                      <a:gd name="T0" fmla="*/ 0 w 474"/>
                      <a:gd name="T1" fmla="*/ 131 h 131"/>
                      <a:gd name="T2" fmla="*/ 474 w 474"/>
                      <a:gd name="T3" fmla="*/ 131 h 131"/>
                      <a:gd name="T4" fmla="*/ 474 w 474"/>
                      <a:gd name="T5" fmla="*/ 0 h 131"/>
                      <a:gd name="T6" fmla="*/ 0 w 474"/>
                      <a:gd name="T7" fmla="*/ 0 h 131"/>
                      <a:gd name="T8" fmla="*/ 0 w 474"/>
                      <a:gd name="T9" fmla="*/ 131 h 131"/>
                      <a:gd name="T10" fmla="*/ 20 w 474"/>
                      <a:gd name="T11" fmla="*/ 19 h 131"/>
                      <a:gd name="T12" fmla="*/ 454 w 474"/>
                      <a:gd name="T13" fmla="*/ 19 h 131"/>
                      <a:gd name="T14" fmla="*/ 454 w 474"/>
                      <a:gd name="T15" fmla="*/ 112 h 131"/>
                      <a:gd name="T16" fmla="*/ 20 w 474"/>
                      <a:gd name="T17" fmla="*/ 112 h 131"/>
                      <a:gd name="T18" fmla="*/ 20 w 474"/>
                      <a:gd name="T19" fmla="*/ 1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4" h="131">
                        <a:moveTo>
                          <a:pt x="0" y="131"/>
                        </a:moveTo>
                        <a:lnTo>
                          <a:pt x="474" y="131"/>
                        </a:lnTo>
                        <a:lnTo>
                          <a:pt x="474" y="0"/>
                        </a:lnTo>
                        <a:lnTo>
                          <a:pt x="0" y="0"/>
                        </a:lnTo>
                        <a:lnTo>
                          <a:pt x="0" y="131"/>
                        </a:lnTo>
                        <a:close/>
                        <a:moveTo>
                          <a:pt x="20" y="19"/>
                        </a:moveTo>
                        <a:lnTo>
                          <a:pt x="454" y="19"/>
                        </a:lnTo>
                        <a:lnTo>
                          <a:pt x="454" y="112"/>
                        </a:lnTo>
                        <a:lnTo>
                          <a:pt x="20" y="112"/>
                        </a:lnTo>
                        <a:lnTo>
                          <a:pt x="2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088" tIns="68544" rIns="137088" bIns="68544" numCol="1" anchor="t" anchorCtr="0" compatLnSpc="1">
                    <a:prstTxWarp prst="textNoShape">
                      <a:avLst/>
                    </a:prstTxWarp>
                  </a:bodyPr>
                  <a:lstStyle/>
                  <a:p>
                    <a:pPr defTabSz="914126">
                      <a:defRPr/>
                    </a:pPr>
                    <a:endParaRPr lang="en-US" sz="1799">
                      <a:solidFill>
                        <a:srgbClr val="717074"/>
                      </a:solidFill>
                      <a:latin typeface="Metropolis"/>
                    </a:endParaRPr>
                  </a:p>
                </p:txBody>
              </p:sp>
              <p:sp>
                <p:nvSpPr>
                  <p:cNvPr id="436" name="Freeform 76">
                    <a:extLst>
                      <a:ext uri="{FF2B5EF4-FFF2-40B4-BE49-F238E27FC236}">
                        <a16:creationId xmlns:a16="http://schemas.microsoft.com/office/drawing/2014/main" id="{8AE6862E-E0A9-4E16-A0F1-1057E3381A6C}"/>
                      </a:ext>
                    </a:extLst>
                  </p:cNvPr>
                  <p:cNvSpPr>
                    <a:spLocks noEditPoints="1"/>
                  </p:cNvSpPr>
                  <p:nvPr/>
                </p:nvSpPr>
                <p:spPr bwMode="auto">
                  <a:xfrm>
                    <a:off x="3602" y="2259"/>
                    <a:ext cx="474" cy="131"/>
                  </a:xfrm>
                  <a:custGeom>
                    <a:avLst/>
                    <a:gdLst>
                      <a:gd name="T0" fmla="*/ 0 w 474"/>
                      <a:gd name="T1" fmla="*/ 131 h 131"/>
                      <a:gd name="T2" fmla="*/ 474 w 474"/>
                      <a:gd name="T3" fmla="*/ 131 h 131"/>
                      <a:gd name="T4" fmla="*/ 474 w 474"/>
                      <a:gd name="T5" fmla="*/ 0 h 131"/>
                      <a:gd name="T6" fmla="*/ 0 w 474"/>
                      <a:gd name="T7" fmla="*/ 0 h 131"/>
                      <a:gd name="T8" fmla="*/ 0 w 474"/>
                      <a:gd name="T9" fmla="*/ 131 h 131"/>
                      <a:gd name="T10" fmla="*/ 20 w 474"/>
                      <a:gd name="T11" fmla="*/ 19 h 131"/>
                      <a:gd name="T12" fmla="*/ 454 w 474"/>
                      <a:gd name="T13" fmla="*/ 19 h 131"/>
                      <a:gd name="T14" fmla="*/ 454 w 474"/>
                      <a:gd name="T15" fmla="*/ 112 h 131"/>
                      <a:gd name="T16" fmla="*/ 20 w 474"/>
                      <a:gd name="T17" fmla="*/ 112 h 131"/>
                      <a:gd name="T18" fmla="*/ 20 w 474"/>
                      <a:gd name="T19" fmla="*/ 1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4" h="131">
                        <a:moveTo>
                          <a:pt x="0" y="131"/>
                        </a:moveTo>
                        <a:lnTo>
                          <a:pt x="474" y="131"/>
                        </a:lnTo>
                        <a:lnTo>
                          <a:pt x="474" y="0"/>
                        </a:lnTo>
                        <a:lnTo>
                          <a:pt x="0" y="0"/>
                        </a:lnTo>
                        <a:lnTo>
                          <a:pt x="0" y="131"/>
                        </a:lnTo>
                        <a:close/>
                        <a:moveTo>
                          <a:pt x="20" y="19"/>
                        </a:moveTo>
                        <a:lnTo>
                          <a:pt x="454" y="19"/>
                        </a:lnTo>
                        <a:lnTo>
                          <a:pt x="454" y="112"/>
                        </a:lnTo>
                        <a:lnTo>
                          <a:pt x="20" y="112"/>
                        </a:lnTo>
                        <a:lnTo>
                          <a:pt x="2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088" tIns="68544" rIns="137088" bIns="68544" numCol="1" anchor="t" anchorCtr="0" compatLnSpc="1">
                    <a:prstTxWarp prst="textNoShape">
                      <a:avLst/>
                    </a:prstTxWarp>
                  </a:bodyPr>
                  <a:lstStyle/>
                  <a:p>
                    <a:pPr defTabSz="914126">
                      <a:defRPr/>
                    </a:pPr>
                    <a:endParaRPr lang="en-US" sz="1799">
                      <a:solidFill>
                        <a:srgbClr val="717074"/>
                      </a:solidFill>
                      <a:latin typeface="Metropolis"/>
                    </a:endParaRPr>
                  </a:p>
                </p:txBody>
              </p:sp>
              <p:sp>
                <p:nvSpPr>
                  <p:cNvPr id="437" name="Rectangle 77">
                    <a:extLst>
                      <a:ext uri="{FF2B5EF4-FFF2-40B4-BE49-F238E27FC236}">
                        <a16:creationId xmlns:a16="http://schemas.microsoft.com/office/drawing/2014/main" id="{0572F95C-0E5B-4751-842D-279BBA865AB2}"/>
                      </a:ext>
                    </a:extLst>
                  </p:cNvPr>
                  <p:cNvSpPr>
                    <a:spLocks noChangeArrowheads="1"/>
                  </p:cNvSpPr>
                  <p:nvPr/>
                </p:nvSpPr>
                <p:spPr bwMode="auto">
                  <a:xfrm>
                    <a:off x="4009" y="1960"/>
                    <a:ext cx="20" cy="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088" tIns="68544" rIns="137088" bIns="68544" numCol="1" anchor="t" anchorCtr="0" compatLnSpc="1">
                    <a:prstTxWarp prst="textNoShape">
                      <a:avLst/>
                    </a:prstTxWarp>
                  </a:bodyPr>
                  <a:lstStyle/>
                  <a:p>
                    <a:pPr defTabSz="914126">
                      <a:defRPr/>
                    </a:pPr>
                    <a:endParaRPr lang="en-US" sz="1799">
                      <a:solidFill>
                        <a:srgbClr val="717074"/>
                      </a:solidFill>
                      <a:latin typeface="Metropolis"/>
                    </a:endParaRPr>
                  </a:p>
                </p:txBody>
              </p:sp>
              <p:sp>
                <p:nvSpPr>
                  <p:cNvPr id="438" name="Rectangle 78">
                    <a:extLst>
                      <a:ext uri="{FF2B5EF4-FFF2-40B4-BE49-F238E27FC236}">
                        <a16:creationId xmlns:a16="http://schemas.microsoft.com/office/drawing/2014/main" id="{4F290745-3719-4D4D-B32E-2C5487298E49}"/>
                      </a:ext>
                    </a:extLst>
                  </p:cNvPr>
                  <p:cNvSpPr>
                    <a:spLocks noChangeArrowheads="1"/>
                  </p:cNvSpPr>
                  <p:nvPr/>
                </p:nvSpPr>
                <p:spPr bwMode="auto">
                  <a:xfrm>
                    <a:off x="3971" y="1960"/>
                    <a:ext cx="20" cy="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088" tIns="68544" rIns="137088" bIns="68544" numCol="1" anchor="t" anchorCtr="0" compatLnSpc="1">
                    <a:prstTxWarp prst="textNoShape">
                      <a:avLst/>
                    </a:prstTxWarp>
                  </a:bodyPr>
                  <a:lstStyle/>
                  <a:p>
                    <a:pPr defTabSz="914126">
                      <a:defRPr/>
                    </a:pPr>
                    <a:endParaRPr lang="en-US" sz="1799">
                      <a:solidFill>
                        <a:srgbClr val="717074"/>
                      </a:solidFill>
                      <a:latin typeface="Metropolis"/>
                    </a:endParaRPr>
                  </a:p>
                </p:txBody>
              </p:sp>
              <p:sp>
                <p:nvSpPr>
                  <p:cNvPr id="439" name="Rectangle 79">
                    <a:extLst>
                      <a:ext uri="{FF2B5EF4-FFF2-40B4-BE49-F238E27FC236}">
                        <a16:creationId xmlns:a16="http://schemas.microsoft.com/office/drawing/2014/main" id="{DF869B0A-D669-4F27-A743-A51CE38D3FF4}"/>
                      </a:ext>
                    </a:extLst>
                  </p:cNvPr>
                  <p:cNvSpPr>
                    <a:spLocks noChangeArrowheads="1"/>
                  </p:cNvSpPr>
                  <p:nvPr/>
                </p:nvSpPr>
                <p:spPr bwMode="auto">
                  <a:xfrm>
                    <a:off x="3933" y="1960"/>
                    <a:ext cx="20" cy="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088" tIns="68544" rIns="137088" bIns="68544" numCol="1" anchor="t" anchorCtr="0" compatLnSpc="1">
                    <a:prstTxWarp prst="textNoShape">
                      <a:avLst/>
                    </a:prstTxWarp>
                  </a:bodyPr>
                  <a:lstStyle/>
                  <a:p>
                    <a:pPr defTabSz="914126">
                      <a:defRPr/>
                    </a:pPr>
                    <a:endParaRPr lang="en-US" sz="1799">
                      <a:solidFill>
                        <a:srgbClr val="717074"/>
                      </a:solidFill>
                      <a:latin typeface="Metropolis"/>
                    </a:endParaRPr>
                  </a:p>
                </p:txBody>
              </p:sp>
              <p:sp>
                <p:nvSpPr>
                  <p:cNvPr id="440" name="Rectangle 80">
                    <a:extLst>
                      <a:ext uri="{FF2B5EF4-FFF2-40B4-BE49-F238E27FC236}">
                        <a16:creationId xmlns:a16="http://schemas.microsoft.com/office/drawing/2014/main" id="{DDD4E3E9-1C1B-4AC8-AA4E-530A6C490017}"/>
                      </a:ext>
                    </a:extLst>
                  </p:cNvPr>
                  <p:cNvSpPr>
                    <a:spLocks noChangeArrowheads="1"/>
                  </p:cNvSpPr>
                  <p:nvPr/>
                </p:nvSpPr>
                <p:spPr bwMode="auto">
                  <a:xfrm>
                    <a:off x="3933" y="2126"/>
                    <a:ext cx="20" cy="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088" tIns="68544" rIns="137088" bIns="68544" numCol="1" anchor="t" anchorCtr="0" compatLnSpc="1">
                    <a:prstTxWarp prst="textNoShape">
                      <a:avLst/>
                    </a:prstTxWarp>
                  </a:bodyPr>
                  <a:lstStyle/>
                  <a:p>
                    <a:pPr defTabSz="914126">
                      <a:defRPr/>
                    </a:pPr>
                    <a:endParaRPr lang="en-US" sz="1799">
                      <a:solidFill>
                        <a:srgbClr val="717074"/>
                      </a:solidFill>
                      <a:latin typeface="Metropolis"/>
                    </a:endParaRPr>
                  </a:p>
                </p:txBody>
              </p:sp>
              <p:sp>
                <p:nvSpPr>
                  <p:cNvPr id="441" name="Rectangle 81">
                    <a:extLst>
                      <a:ext uri="{FF2B5EF4-FFF2-40B4-BE49-F238E27FC236}">
                        <a16:creationId xmlns:a16="http://schemas.microsoft.com/office/drawing/2014/main" id="{EC8F18FA-3167-4D02-A86A-9613D6529C5B}"/>
                      </a:ext>
                    </a:extLst>
                  </p:cNvPr>
                  <p:cNvSpPr>
                    <a:spLocks noChangeArrowheads="1"/>
                  </p:cNvSpPr>
                  <p:nvPr/>
                </p:nvSpPr>
                <p:spPr bwMode="auto">
                  <a:xfrm>
                    <a:off x="3895" y="1960"/>
                    <a:ext cx="19" cy="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088" tIns="68544" rIns="137088" bIns="68544" numCol="1" anchor="t" anchorCtr="0" compatLnSpc="1">
                    <a:prstTxWarp prst="textNoShape">
                      <a:avLst/>
                    </a:prstTxWarp>
                  </a:bodyPr>
                  <a:lstStyle/>
                  <a:p>
                    <a:pPr defTabSz="914126">
                      <a:defRPr/>
                    </a:pPr>
                    <a:endParaRPr lang="en-US" sz="1799">
                      <a:solidFill>
                        <a:srgbClr val="717074"/>
                      </a:solidFill>
                      <a:latin typeface="Metropolis"/>
                    </a:endParaRPr>
                  </a:p>
                </p:txBody>
              </p:sp>
              <p:sp>
                <p:nvSpPr>
                  <p:cNvPr id="442" name="Rectangle 82">
                    <a:extLst>
                      <a:ext uri="{FF2B5EF4-FFF2-40B4-BE49-F238E27FC236}">
                        <a16:creationId xmlns:a16="http://schemas.microsoft.com/office/drawing/2014/main" id="{D45CC4FF-B122-4FF1-BA6B-5D906A09F16D}"/>
                      </a:ext>
                    </a:extLst>
                  </p:cNvPr>
                  <p:cNvSpPr>
                    <a:spLocks noChangeArrowheads="1"/>
                  </p:cNvSpPr>
                  <p:nvPr/>
                </p:nvSpPr>
                <p:spPr bwMode="auto">
                  <a:xfrm>
                    <a:off x="3895" y="2126"/>
                    <a:ext cx="19" cy="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088" tIns="68544" rIns="137088" bIns="68544" numCol="1" anchor="t" anchorCtr="0" compatLnSpc="1">
                    <a:prstTxWarp prst="textNoShape">
                      <a:avLst/>
                    </a:prstTxWarp>
                  </a:bodyPr>
                  <a:lstStyle/>
                  <a:p>
                    <a:pPr defTabSz="914126">
                      <a:defRPr/>
                    </a:pPr>
                    <a:endParaRPr lang="en-US" sz="1799">
                      <a:solidFill>
                        <a:srgbClr val="717074"/>
                      </a:solidFill>
                      <a:latin typeface="Metropolis"/>
                    </a:endParaRPr>
                  </a:p>
                </p:txBody>
              </p:sp>
              <p:sp>
                <p:nvSpPr>
                  <p:cNvPr id="443" name="Oval 83">
                    <a:extLst>
                      <a:ext uri="{FF2B5EF4-FFF2-40B4-BE49-F238E27FC236}">
                        <a16:creationId xmlns:a16="http://schemas.microsoft.com/office/drawing/2014/main" id="{39CFF798-94DA-42AE-B649-699CD7425E9D}"/>
                      </a:ext>
                    </a:extLst>
                  </p:cNvPr>
                  <p:cNvSpPr>
                    <a:spLocks noChangeArrowheads="1"/>
                  </p:cNvSpPr>
                  <p:nvPr/>
                </p:nvSpPr>
                <p:spPr bwMode="auto">
                  <a:xfrm>
                    <a:off x="3658" y="1970"/>
                    <a:ext cx="45" cy="4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088" tIns="68544" rIns="137088" bIns="68544" numCol="1" anchor="t" anchorCtr="0" compatLnSpc="1">
                    <a:prstTxWarp prst="textNoShape">
                      <a:avLst/>
                    </a:prstTxWarp>
                  </a:bodyPr>
                  <a:lstStyle/>
                  <a:p>
                    <a:pPr defTabSz="914126">
                      <a:defRPr/>
                    </a:pPr>
                    <a:endParaRPr lang="en-US" sz="1799">
                      <a:solidFill>
                        <a:srgbClr val="717074"/>
                      </a:solidFill>
                      <a:latin typeface="Metropolis"/>
                    </a:endParaRPr>
                  </a:p>
                </p:txBody>
              </p:sp>
              <p:sp>
                <p:nvSpPr>
                  <p:cNvPr id="444" name="Rectangle 84">
                    <a:extLst>
                      <a:ext uri="{FF2B5EF4-FFF2-40B4-BE49-F238E27FC236}">
                        <a16:creationId xmlns:a16="http://schemas.microsoft.com/office/drawing/2014/main" id="{2C053369-4942-4417-87C7-1ECB4953AC8F}"/>
                      </a:ext>
                    </a:extLst>
                  </p:cNvPr>
                  <p:cNvSpPr>
                    <a:spLocks noChangeArrowheads="1"/>
                  </p:cNvSpPr>
                  <p:nvPr/>
                </p:nvSpPr>
                <p:spPr bwMode="auto">
                  <a:xfrm>
                    <a:off x="4009" y="2126"/>
                    <a:ext cx="20" cy="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088" tIns="68544" rIns="137088" bIns="68544" numCol="1" anchor="t" anchorCtr="0" compatLnSpc="1">
                    <a:prstTxWarp prst="textNoShape">
                      <a:avLst/>
                    </a:prstTxWarp>
                  </a:bodyPr>
                  <a:lstStyle/>
                  <a:p>
                    <a:pPr defTabSz="914126">
                      <a:defRPr/>
                    </a:pPr>
                    <a:endParaRPr lang="en-US" sz="1799">
                      <a:solidFill>
                        <a:srgbClr val="717074"/>
                      </a:solidFill>
                      <a:latin typeface="Metropolis"/>
                    </a:endParaRPr>
                  </a:p>
                </p:txBody>
              </p:sp>
              <p:sp>
                <p:nvSpPr>
                  <p:cNvPr id="445" name="Rectangle 85">
                    <a:extLst>
                      <a:ext uri="{FF2B5EF4-FFF2-40B4-BE49-F238E27FC236}">
                        <a16:creationId xmlns:a16="http://schemas.microsoft.com/office/drawing/2014/main" id="{D89D4BE7-5D6F-40A5-A7D3-82C8273C5BDF}"/>
                      </a:ext>
                    </a:extLst>
                  </p:cNvPr>
                  <p:cNvSpPr>
                    <a:spLocks noChangeArrowheads="1"/>
                  </p:cNvSpPr>
                  <p:nvPr/>
                </p:nvSpPr>
                <p:spPr bwMode="auto">
                  <a:xfrm>
                    <a:off x="3971" y="2126"/>
                    <a:ext cx="20" cy="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088" tIns="68544" rIns="137088" bIns="68544" numCol="1" anchor="t" anchorCtr="0" compatLnSpc="1">
                    <a:prstTxWarp prst="textNoShape">
                      <a:avLst/>
                    </a:prstTxWarp>
                  </a:bodyPr>
                  <a:lstStyle/>
                  <a:p>
                    <a:pPr defTabSz="914126">
                      <a:defRPr/>
                    </a:pPr>
                    <a:endParaRPr lang="en-US" sz="1799">
                      <a:solidFill>
                        <a:srgbClr val="717074"/>
                      </a:solidFill>
                      <a:latin typeface="Metropolis"/>
                    </a:endParaRPr>
                  </a:p>
                </p:txBody>
              </p:sp>
              <p:sp>
                <p:nvSpPr>
                  <p:cNvPr id="446" name="Oval 86">
                    <a:extLst>
                      <a:ext uri="{FF2B5EF4-FFF2-40B4-BE49-F238E27FC236}">
                        <a16:creationId xmlns:a16="http://schemas.microsoft.com/office/drawing/2014/main" id="{23F3ABC6-A923-47B8-93C9-F75D462A90B8}"/>
                      </a:ext>
                    </a:extLst>
                  </p:cNvPr>
                  <p:cNvSpPr>
                    <a:spLocks noChangeArrowheads="1"/>
                  </p:cNvSpPr>
                  <p:nvPr/>
                </p:nvSpPr>
                <p:spPr bwMode="auto">
                  <a:xfrm>
                    <a:off x="3658" y="2135"/>
                    <a:ext cx="45" cy="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088" tIns="68544" rIns="137088" bIns="68544" numCol="1" anchor="t" anchorCtr="0" compatLnSpc="1">
                    <a:prstTxWarp prst="textNoShape">
                      <a:avLst/>
                    </a:prstTxWarp>
                  </a:bodyPr>
                  <a:lstStyle/>
                  <a:p>
                    <a:pPr defTabSz="914126">
                      <a:defRPr/>
                    </a:pPr>
                    <a:endParaRPr lang="en-US" sz="1799">
                      <a:solidFill>
                        <a:srgbClr val="717074"/>
                      </a:solidFill>
                      <a:latin typeface="Metropolis"/>
                    </a:endParaRPr>
                  </a:p>
                </p:txBody>
              </p:sp>
              <p:sp>
                <p:nvSpPr>
                  <p:cNvPr id="447" name="Rectangle 87">
                    <a:extLst>
                      <a:ext uri="{FF2B5EF4-FFF2-40B4-BE49-F238E27FC236}">
                        <a16:creationId xmlns:a16="http://schemas.microsoft.com/office/drawing/2014/main" id="{3ED259B5-BBBE-4738-9C2F-404ABCEFAE2C}"/>
                      </a:ext>
                    </a:extLst>
                  </p:cNvPr>
                  <p:cNvSpPr>
                    <a:spLocks noChangeArrowheads="1"/>
                  </p:cNvSpPr>
                  <p:nvPr/>
                </p:nvSpPr>
                <p:spPr bwMode="auto">
                  <a:xfrm>
                    <a:off x="4009" y="2291"/>
                    <a:ext cx="20" cy="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088" tIns="68544" rIns="137088" bIns="68544" numCol="1" anchor="t" anchorCtr="0" compatLnSpc="1">
                    <a:prstTxWarp prst="textNoShape">
                      <a:avLst/>
                    </a:prstTxWarp>
                  </a:bodyPr>
                  <a:lstStyle/>
                  <a:p>
                    <a:pPr defTabSz="914126">
                      <a:defRPr/>
                    </a:pPr>
                    <a:endParaRPr lang="en-US" sz="1799">
                      <a:solidFill>
                        <a:srgbClr val="717074"/>
                      </a:solidFill>
                      <a:latin typeface="Metropolis"/>
                    </a:endParaRPr>
                  </a:p>
                </p:txBody>
              </p:sp>
              <p:sp>
                <p:nvSpPr>
                  <p:cNvPr id="448" name="Rectangle 88">
                    <a:extLst>
                      <a:ext uri="{FF2B5EF4-FFF2-40B4-BE49-F238E27FC236}">
                        <a16:creationId xmlns:a16="http://schemas.microsoft.com/office/drawing/2014/main" id="{5AD69B84-CA36-4E66-B475-5BFFF587FFBB}"/>
                      </a:ext>
                    </a:extLst>
                  </p:cNvPr>
                  <p:cNvSpPr>
                    <a:spLocks noChangeArrowheads="1"/>
                  </p:cNvSpPr>
                  <p:nvPr/>
                </p:nvSpPr>
                <p:spPr bwMode="auto">
                  <a:xfrm>
                    <a:off x="3971" y="2291"/>
                    <a:ext cx="20" cy="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088" tIns="68544" rIns="137088" bIns="68544" numCol="1" anchor="t" anchorCtr="0" compatLnSpc="1">
                    <a:prstTxWarp prst="textNoShape">
                      <a:avLst/>
                    </a:prstTxWarp>
                  </a:bodyPr>
                  <a:lstStyle/>
                  <a:p>
                    <a:pPr defTabSz="914126">
                      <a:defRPr/>
                    </a:pPr>
                    <a:endParaRPr lang="en-US" sz="1799">
                      <a:solidFill>
                        <a:srgbClr val="717074"/>
                      </a:solidFill>
                      <a:latin typeface="Metropolis"/>
                    </a:endParaRPr>
                  </a:p>
                </p:txBody>
              </p:sp>
              <p:sp>
                <p:nvSpPr>
                  <p:cNvPr id="449" name="Rectangle 89">
                    <a:extLst>
                      <a:ext uri="{FF2B5EF4-FFF2-40B4-BE49-F238E27FC236}">
                        <a16:creationId xmlns:a16="http://schemas.microsoft.com/office/drawing/2014/main" id="{EBD3BA4E-ACBD-453B-B556-405C7EC4AB4F}"/>
                      </a:ext>
                    </a:extLst>
                  </p:cNvPr>
                  <p:cNvSpPr>
                    <a:spLocks noChangeArrowheads="1"/>
                  </p:cNvSpPr>
                  <p:nvPr/>
                </p:nvSpPr>
                <p:spPr bwMode="auto">
                  <a:xfrm>
                    <a:off x="3933" y="2291"/>
                    <a:ext cx="20" cy="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088" tIns="68544" rIns="137088" bIns="68544" numCol="1" anchor="t" anchorCtr="0" compatLnSpc="1">
                    <a:prstTxWarp prst="textNoShape">
                      <a:avLst/>
                    </a:prstTxWarp>
                  </a:bodyPr>
                  <a:lstStyle/>
                  <a:p>
                    <a:pPr defTabSz="914126">
                      <a:defRPr/>
                    </a:pPr>
                    <a:endParaRPr lang="en-US" sz="1799">
                      <a:solidFill>
                        <a:srgbClr val="717074"/>
                      </a:solidFill>
                      <a:latin typeface="Metropolis"/>
                    </a:endParaRPr>
                  </a:p>
                </p:txBody>
              </p:sp>
              <p:sp>
                <p:nvSpPr>
                  <p:cNvPr id="450" name="Rectangle 90">
                    <a:extLst>
                      <a:ext uri="{FF2B5EF4-FFF2-40B4-BE49-F238E27FC236}">
                        <a16:creationId xmlns:a16="http://schemas.microsoft.com/office/drawing/2014/main" id="{FEB2DA30-AB20-41C7-A4A4-3EB3D4637708}"/>
                      </a:ext>
                    </a:extLst>
                  </p:cNvPr>
                  <p:cNvSpPr>
                    <a:spLocks noChangeArrowheads="1"/>
                  </p:cNvSpPr>
                  <p:nvPr/>
                </p:nvSpPr>
                <p:spPr bwMode="auto">
                  <a:xfrm>
                    <a:off x="3895" y="2291"/>
                    <a:ext cx="19" cy="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088" tIns="68544" rIns="137088" bIns="68544" numCol="1" anchor="t" anchorCtr="0" compatLnSpc="1">
                    <a:prstTxWarp prst="textNoShape">
                      <a:avLst/>
                    </a:prstTxWarp>
                  </a:bodyPr>
                  <a:lstStyle/>
                  <a:p>
                    <a:pPr defTabSz="914126">
                      <a:defRPr/>
                    </a:pPr>
                    <a:endParaRPr lang="en-US" sz="1799">
                      <a:solidFill>
                        <a:srgbClr val="717074"/>
                      </a:solidFill>
                      <a:latin typeface="Metropolis"/>
                    </a:endParaRPr>
                  </a:p>
                </p:txBody>
              </p:sp>
              <p:sp>
                <p:nvSpPr>
                  <p:cNvPr id="451" name="Oval 91">
                    <a:extLst>
                      <a:ext uri="{FF2B5EF4-FFF2-40B4-BE49-F238E27FC236}">
                        <a16:creationId xmlns:a16="http://schemas.microsoft.com/office/drawing/2014/main" id="{A46DFBAF-C540-4C19-B8B4-666B999095EE}"/>
                      </a:ext>
                    </a:extLst>
                  </p:cNvPr>
                  <p:cNvSpPr>
                    <a:spLocks noChangeArrowheads="1"/>
                  </p:cNvSpPr>
                  <p:nvPr/>
                </p:nvSpPr>
                <p:spPr bwMode="auto">
                  <a:xfrm>
                    <a:off x="3658" y="2301"/>
                    <a:ext cx="45" cy="4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088" tIns="68544" rIns="137088" bIns="68544" numCol="1" anchor="t" anchorCtr="0" compatLnSpc="1">
                    <a:prstTxWarp prst="textNoShape">
                      <a:avLst/>
                    </a:prstTxWarp>
                  </a:bodyPr>
                  <a:lstStyle/>
                  <a:p>
                    <a:pPr defTabSz="914126">
                      <a:defRPr/>
                    </a:pPr>
                    <a:endParaRPr lang="en-US" sz="1799">
                      <a:solidFill>
                        <a:srgbClr val="717074"/>
                      </a:solidFill>
                      <a:latin typeface="Metropolis"/>
                    </a:endParaRPr>
                  </a:p>
                </p:txBody>
              </p:sp>
            </p:grpSp>
            <p:sp>
              <p:nvSpPr>
                <p:cNvPr id="433" name="Freeform 95">
                  <a:extLst>
                    <a:ext uri="{FF2B5EF4-FFF2-40B4-BE49-F238E27FC236}">
                      <a16:creationId xmlns:a16="http://schemas.microsoft.com/office/drawing/2014/main" id="{9EF56772-94F3-4A83-83FD-AADF67A3B66F}"/>
                    </a:ext>
                  </a:extLst>
                </p:cNvPr>
                <p:cNvSpPr>
                  <a:spLocks noEditPoints="1"/>
                </p:cNvSpPr>
                <p:nvPr/>
              </p:nvSpPr>
              <p:spPr bwMode="auto">
                <a:xfrm>
                  <a:off x="4553460" y="5518288"/>
                  <a:ext cx="175078" cy="228490"/>
                </a:xfrm>
                <a:custGeom>
                  <a:avLst/>
                  <a:gdLst>
                    <a:gd name="T0" fmla="*/ 143 w 286"/>
                    <a:gd name="T1" fmla="*/ 0 h 384"/>
                    <a:gd name="T2" fmla="*/ 0 w 286"/>
                    <a:gd name="T3" fmla="*/ 43 h 384"/>
                    <a:gd name="T4" fmla="*/ 0 w 286"/>
                    <a:gd name="T5" fmla="*/ 341 h 384"/>
                    <a:gd name="T6" fmla="*/ 143 w 286"/>
                    <a:gd name="T7" fmla="*/ 384 h 384"/>
                    <a:gd name="T8" fmla="*/ 286 w 286"/>
                    <a:gd name="T9" fmla="*/ 341 h 384"/>
                    <a:gd name="T10" fmla="*/ 286 w 286"/>
                    <a:gd name="T11" fmla="*/ 43 h 384"/>
                    <a:gd name="T12" fmla="*/ 143 w 286"/>
                    <a:gd name="T13" fmla="*/ 0 h 384"/>
                    <a:gd name="T14" fmla="*/ 143 w 286"/>
                    <a:gd name="T15" fmla="*/ 16 h 384"/>
                    <a:gd name="T16" fmla="*/ 270 w 286"/>
                    <a:gd name="T17" fmla="*/ 43 h 384"/>
                    <a:gd name="T18" fmla="*/ 143 w 286"/>
                    <a:gd name="T19" fmla="*/ 69 h 384"/>
                    <a:gd name="T20" fmla="*/ 16 w 286"/>
                    <a:gd name="T21" fmla="*/ 43 h 384"/>
                    <a:gd name="T22" fmla="*/ 143 w 286"/>
                    <a:gd name="T23" fmla="*/ 16 h 384"/>
                    <a:gd name="T24" fmla="*/ 270 w 286"/>
                    <a:gd name="T25" fmla="*/ 341 h 384"/>
                    <a:gd name="T26" fmla="*/ 143 w 286"/>
                    <a:gd name="T27" fmla="*/ 368 h 384"/>
                    <a:gd name="T28" fmla="*/ 16 w 286"/>
                    <a:gd name="T29" fmla="*/ 341 h 384"/>
                    <a:gd name="T30" fmla="*/ 16 w 286"/>
                    <a:gd name="T31" fmla="*/ 263 h 384"/>
                    <a:gd name="T32" fmla="*/ 144 w 286"/>
                    <a:gd name="T33" fmla="*/ 285 h 384"/>
                    <a:gd name="T34" fmla="*/ 270 w 286"/>
                    <a:gd name="T35" fmla="*/ 262 h 384"/>
                    <a:gd name="T36" fmla="*/ 270 w 286"/>
                    <a:gd name="T37" fmla="*/ 341 h 384"/>
                    <a:gd name="T38" fmla="*/ 270 w 286"/>
                    <a:gd name="T39" fmla="*/ 243 h 384"/>
                    <a:gd name="T40" fmla="*/ 144 w 286"/>
                    <a:gd name="T41" fmla="*/ 269 h 384"/>
                    <a:gd name="T42" fmla="*/ 16 w 286"/>
                    <a:gd name="T43" fmla="*/ 242 h 384"/>
                    <a:gd name="T44" fmla="*/ 16 w 286"/>
                    <a:gd name="T45" fmla="*/ 163 h 384"/>
                    <a:gd name="T46" fmla="*/ 143 w 286"/>
                    <a:gd name="T47" fmla="*/ 185 h 384"/>
                    <a:gd name="T48" fmla="*/ 270 w 286"/>
                    <a:gd name="T49" fmla="*/ 163 h 384"/>
                    <a:gd name="T50" fmla="*/ 270 w 286"/>
                    <a:gd name="T51" fmla="*/ 243 h 384"/>
                    <a:gd name="T52" fmla="*/ 143 w 286"/>
                    <a:gd name="T53" fmla="*/ 169 h 384"/>
                    <a:gd name="T54" fmla="*/ 16 w 286"/>
                    <a:gd name="T55" fmla="*/ 142 h 384"/>
                    <a:gd name="T56" fmla="*/ 16 w 286"/>
                    <a:gd name="T57" fmla="*/ 64 h 384"/>
                    <a:gd name="T58" fmla="*/ 143 w 286"/>
                    <a:gd name="T59" fmla="*/ 85 h 384"/>
                    <a:gd name="T60" fmla="*/ 270 w 286"/>
                    <a:gd name="T61" fmla="*/ 64 h 384"/>
                    <a:gd name="T62" fmla="*/ 270 w 286"/>
                    <a:gd name="T63" fmla="*/ 142 h 384"/>
                    <a:gd name="T64" fmla="*/ 143 w 286"/>
                    <a:gd name="T65" fmla="*/ 16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384">
                      <a:moveTo>
                        <a:pt x="143" y="0"/>
                      </a:moveTo>
                      <a:cubicBezTo>
                        <a:pt x="74" y="0"/>
                        <a:pt x="0" y="13"/>
                        <a:pt x="0" y="43"/>
                      </a:cubicBezTo>
                      <a:cubicBezTo>
                        <a:pt x="0" y="341"/>
                        <a:pt x="0" y="341"/>
                        <a:pt x="0" y="341"/>
                      </a:cubicBezTo>
                      <a:cubicBezTo>
                        <a:pt x="0" y="371"/>
                        <a:pt x="74" y="384"/>
                        <a:pt x="143" y="384"/>
                      </a:cubicBezTo>
                      <a:cubicBezTo>
                        <a:pt x="212" y="384"/>
                        <a:pt x="286" y="371"/>
                        <a:pt x="286" y="341"/>
                      </a:cubicBezTo>
                      <a:cubicBezTo>
                        <a:pt x="286" y="43"/>
                        <a:pt x="286" y="43"/>
                        <a:pt x="286" y="43"/>
                      </a:cubicBezTo>
                      <a:cubicBezTo>
                        <a:pt x="286" y="13"/>
                        <a:pt x="212" y="0"/>
                        <a:pt x="143" y="0"/>
                      </a:cubicBezTo>
                      <a:close/>
                      <a:moveTo>
                        <a:pt x="143" y="16"/>
                      </a:moveTo>
                      <a:cubicBezTo>
                        <a:pt x="227" y="16"/>
                        <a:pt x="270" y="35"/>
                        <a:pt x="270" y="43"/>
                      </a:cubicBezTo>
                      <a:cubicBezTo>
                        <a:pt x="270" y="51"/>
                        <a:pt x="227" y="69"/>
                        <a:pt x="143" y="69"/>
                      </a:cubicBezTo>
                      <a:cubicBezTo>
                        <a:pt x="59" y="69"/>
                        <a:pt x="16" y="51"/>
                        <a:pt x="16" y="43"/>
                      </a:cubicBezTo>
                      <a:cubicBezTo>
                        <a:pt x="16" y="35"/>
                        <a:pt x="59" y="16"/>
                        <a:pt x="143" y="16"/>
                      </a:cubicBezTo>
                      <a:close/>
                      <a:moveTo>
                        <a:pt x="270" y="341"/>
                      </a:moveTo>
                      <a:cubicBezTo>
                        <a:pt x="270" y="351"/>
                        <a:pt x="225" y="368"/>
                        <a:pt x="143" y="368"/>
                      </a:cubicBezTo>
                      <a:cubicBezTo>
                        <a:pt x="61" y="368"/>
                        <a:pt x="16" y="351"/>
                        <a:pt x="16" y="341"/>
                      </a:cubicBezTo>
                      <a:cubicBezTo>
                        <a:pt x="16" y="263"/>
                        <a:pt x="16" y="263"/>
                        <a:pt x="16" y="263"/>
                      </a:cubicBezTo>
                      <a:cubicBezTo>
                        <a:pt x="42" y="278"/>
                        <a:pt x="94" y="285"/>
                        <a:pt x="144" y="285"/>
                      </a:cubicBezTo>
                      <a:cubicBezTo>
                        <a:pt x="196" y="285"/>
                        <a:pt x="244" y="276"/>
                        <a:pt x="270" y="262"/>
                      </a:cubicBezTo>
                      <a:lnTo>
                        <a:pt x="270" y="341"/>
                      </a:lnTo>
                      <a:close/>
                      <a:moveTo>
                        <a:pt x="270" y="243"/>
                      </a:moveTo>
                      <a:cubicBezTo>
                        <a:pt x="254" y="256"/>
                        <a:pt x="204" y="269"/>
                        <a:pt x="144" y="269"/>
                      </a:cubicBezTo>
                      <a:cubicBezTo>
                        <a:pt x="60" y="269"/>
                        <a:pt x="16" y="250"/>
                        <a:pt x="16" y="242"/>
                      </a:cubicBezTo>
                      <a:cubicBezTo>
                        <a:pt x="16" y="163"/>
                        <a:pt x="16" y="163"/>
                        <a:pt x="16" y="163"/>
                      </a:cubicBezTo>
                      <a:cubicBezTo>
                        <a:pt x="42" y="178"/>
                        <a:pt x="94" y="185"/>
                        <a:pt x="143" y="185"/>
                      </a:cubicBezTo>
                      <a:cubicBezTo>
                        <a:pt x="192" y="185"/>
                        <a:pt x="244" y="178"/>
                        <a:pt x="270" y="163"/>
                      </a:cubicBezTo>
                      <a:lnTo>
                        <a:pt x="270" y="243"/>
                      </a:lnTo>
                      <a:close/>
                      <a:moveTo>
                        <a:pt x="143" y="169"/>
                      </a:moveTo>
                      <a:cubicBezTo>
                        <a:pt x="61" y="169"/>
                        <a:pt x="16" y="151"/>
                        <a:pt x="16" y="142"/>
                      </a:cubicBezTo>
                      <a:cubicBezTo>
                        <a:pt x="16" y="64"/>
                        <a:pt x="16" y="64"/>
                        <a:pt x="16" y="64"/>
                      </a:cubicBezTo>
                      <a:cubicBezTo>
                        <a:pt x="42" y="79"/>
                        <a:pt x="94" y="85"/>
                        <a:pt x="143" y="85"/>
                      </a:cubicBezTo>
                      <a:cubicBezTo>
                        <a:pt x="192" y="85"/>
                        <a:pt x="244" y="79"/>
                        <a:pt x="270" y="64"/>
                      </a:cubicBezTo>
                      <a:cubicBezTo>
                        <a:pt x="270" y="142"/>
                        <a:pt x="270" y="142"/>
                        <a:pt x="270" y="142"/>
                      </a:cubicBezTo>
                      <a:cubicBezTo>
                        <a:pt x="270" y="151"/>
                        <a:pt x="225" y="169"/>
                        <a:pt x="143" y="169"/>
                      </a:cubicBezTo>
                      <a:close/>
                    </a:path>
                  </a:pathLst>
                </a:custGeom>
                <a:grpFill/>
                <a:ln>
                  <a:noFill/>
                </a:ln>
              </p:spPr>
              <p:txBody>
                <a:bodyPr vert="horz" wrap="square" lIns="137088" tIns="68544" rIns="137088" bIns="68544" numCol="1" anchor="t" anchorCtr="0" compatLnSpc="1">
                  <a:prstTxWarp prst="textNoShape">
                    <a:avLst/>
                  </a:prstTxWarp>
                </a:bodyPr>
                <a:lstStyle/>
                <a:p>
                  <a:pPr defTabSz="914126">
                    <a:defRPr/>
                  </a:pPr>
                  <a:endParaRPr lang="en-US" sz="1799">
                    <a:solidFill>
                      <a:srgbClr val="717074"/>
                    </a:solidFill>
                    <a:latin typeface="Metropolis"/>
                  </a:endParaRPr>
                </a:p>
              </p:txBody>
            </p:sp>
          </p:grpSp>
        </p:grpSp>
        <p:grpSp>
          <p:nvGrpSpPr>
            <p:cNvPr id="456" name="Group 455">
              <a:extLst>
                <a:ext uri="{FF2B5EF4-FFF2-40B4-BE49-F238E27FC236}">
                  <a16:creationId xmlns:a16="http://schemas.microsoft.com/office/drawing/2014/main" id="{5B493CF8-FB79-4591-BCB1-8BEA2B7C8E53}"/>
                </a:ext>
              </a:extLst>
            </p:cNvPr>
            <p:cNvGrpSpPr/>
            <p:nvPr/>
          </p:nvGrpSpPr>
          <p:grpSpPr>
            <a:xfrm>
              <a:off x="6834667" y="5378662"/>
              <a:ext cx="1215200" cy="755693"/>
              <a:chOff x="7220598" y="5278041"/>
              <a:chExt cx="1215517" cy="755890"/>
            </a:xfrm>
            <a:solidFill>
              <a:srgbClr val="A44FBE"/>
            </a:solidFill>
          </p:grpSpPr>
          <p:sp>
            <p:nvSpPr>
              <p:cNvPr id="457" name="Freeform 46">
                <a:extLst>
                  <a:ext uri="{FF2B5EF4-FFF2-40B4-BE49-F238E27FC236}">
                    <a16:creationId xmlns:a16="http://schemas.microsoft.com/office/drawing/2014/main" id="{9642E45C-7F04-495F-B0C8-6F8B40E068E1}"/>
                  </a:ext>
                </a:extLst>
              </p:cNvPr>
              <p:cNvSpPr>
                <a:spLocks/>
              </p:cNvSpPr>
              <p:nvPr/>
            </p:nvSpPr>
            <p:spPr bwMode="auto">
              <a:xfrm>
                <a:off x="7220598" y="5278041"/>
                <a:ext cx="1215517" cy="755890"/>
              </a:xfrm>
              <a:custGeom>
                <a:avLst/>
                <a:gdLst>
                  <a:gd name="T0" fmla="*/ 621 w 723"/>
                  <a:gd name="T1" fmla="*/ 153 h 448"/>
                  <a:gd name="T2" fmla="*/ 470 w 723"/>
                  <a:gd name="T3" fmla="*/ 2 h 448"/>
                  <a:gd name="T4" fmla="*/ 322 w 723"/>
                  <a:gd name="T5" fmla="*/ 104 h 448"/>
                  <a:gd name="T6" fmla="*/ 268 w 723"/>
                  <a:gd name="T7" fmla="*/ 92 h 448"/>
                  <a:gd name="T8" fmla="*/ 135 w 723"/>
                  <a:gd name="T9" fmla="*/ 195 h 448"/>
                  <a:gd name="T10" fmla="*/ 109 w 723"/>
                  <a:gd name="T11" fmla="*/ 192 h 448"/>
                  <a:gd name="T12" fmla="*/ 1 w 723"/>
                  <a:gd name="T13" fmla="*/ 293 h 448"/>
                  <a:gd name="T14" fmla="*/ 104 w 723"/>
                  <a:gd name="T15" fmla="*/ 400 h 448"/>
                  <a:gd name="T16" fmla="*/ 155 w 723"/>
                  <a:gd name="T17" fmla="*/ 388 h 448"/>
                  <a:gd name="T18" fmla="*/ 270 w 723"/>
                  <a:gd name="T19" fmla="*/ 434 h 448"/>
                  <a:gd name="T20" fmla="*/ 369 w 723"/>
                  <a:gd name="T21" fmla="*/ 407 h 448"/>
                  <a:gd name="T22" fmla="*/ 455 w 723"/>
                  <a:gd name="T23" fmla="*/ 447 h 448"/>
                  <a:gd name="T24" fmla="*/ 561 w 723"/>
                  <a:gd name="T25" fmla="*/ 389 h 448"/>
                  <a:gd name="T26" fmla="*/ 609 w 723"/>
                  <a:gd name="T27" fmla="*/ 403 h 448"/>
                  <a:gd name="T28" fmla="*/ 721 w 723"/>
                  <a:gd name="T29" fmla="*/ 280 h 448"/>
                  <a:gd name="T30" fmla="*/ 621 w 723"/>
                  <a:gd name="T31" fmla="*/ 153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3" h="448">
                    <a:moveTo>
                      <a:pt x="621" y="153"/>
                    </a:moveTo>
                    <a:cubicBezTo>
                      <a:pt x="614" y="69"/>
                      <a:pt x="549" y="3"/>
                      <a:pt x="470" y="2"/>
                    </a:cubicBezTo>
                    <a:cubicBezTo>
                      <a:pt x="404" y="0"/>
                      <a:pt x="346" y="43"/>
                      <a:pt x="322" y="104"/>
                    </a:cubicBezTo>
                    <a:cubicBezTo>
                      <a:pt x="306" y="97"/>
                      <a:pt x="287" y="92"/>
                      <a:pt x="268" y="92"/>
                    </a:cubicBezTo>
                    <a:cubicBezTo>
                      <a:pt x="203" y="90"/>
                      <a:pt x="148" y="135"/>
                      <a:pt x="135" y="195"/>
                    </a:cubicBezTo>
                    <a:cubicBezTo>
                      <a:pt x="127" y="193"/>
                      <a:pt x="118" y="192"/>
                      <a:pt x="109" y="192"/>
                    </a:cubicBezTo>
                    <a:cubicBezTo>
                      <a:pt x="51" y="190"/>
                      <a:pt x="2" y="236"/>
                      <a:pt x="1" y="293"/>
                    </a:cubicBezTo>
                    <a:cubicBezTo>
                      <a:pt x="0" y="350"/>
                      <a:pt x="46" y="398"/>
                      <a:pt x="104" y="400"/>
                    </a:cubicBezTo>
                    <a:cubicBezTo>
                      <a:pt x="122" y="400"/>
                      <a:pt x="140" y="396"/>
                      <a:pt x="155" y="388"/>
                    </a:cubicBezTo>
                    <a:cubicBezTo>
                      <a:pt x="180" y="415"/>
                      <a:pt x="222" y="433"/>
                      <a:pt x="270" y="434"/>
                    </a:cubicBezTo>
                    <a:cubicBezTo>
                      <a:pt x="308" y="435"/>
                      <a:pt x="343" y="425"/>
                      <a:pt x="369" y="407"/>
                    </a:cubicBezTo>
                    <a:cubicBezTo>
                      <a:pt x="391" y="431"/>
                      <a:pt x="421" y="446"/>
                      <a:pt x="455" y="447"/>
                    </a:cubicBezTo>
                    <a:cubicBezTo>
                      <a:pt x="499" y="448"/>
                      <a:pt x="539" y="425"/>
                      <a:pt x="561" y="389"/>
                    </a:cubicBezTo>
                    <a:cubicBezTo>
                      <a:pt x="575" y="398"/>
                      <a:pt x="592" y="403"/>
                      <a:pt x="609" y="403"/>
                    </a:cubicBezTo>
                    <a:cubicBezTo>
                      <a:pt x="669" y="405"/>
                      <a:pt x="720" y="349"/>
                      <a:pt x="721" y="280"/>
                    </a:cubicBezTo>
                    <a:cubicBezTo>
                      <a:pt x="723" y="213"/>
                      <a:pt x="679" y="158"/>
                      <a:pt x="621" y="153"/>
                    </a:cubicBezTo>
                    <a:close/>
                  </a:path>
                </a:pathLst>
              </a:custGeom>
              <a:solidFill>
                <a:schemeClr val="bg1"/>
              </a:solidFill>
              <a:ln w="19050">
                <a:solidFill>
                  <a:srgbClr val="A44FBE"/>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8803" tIns="98803" rIns="98803" bIns="98803" numCol="1" spcCol="0" rtlCol="0" fromWordArt="0" anchor="ctr" anchorCtr="0" forceAA="0" compatLnSpc="1">
                <a:prstTxWarp prst="textNoShape">
                  <a:avLst/>
                </a:prstTxWarp>
                <a:noAutofit/>
              </a:bodyPr>
              <a:lstStyle/>
              <a:p>
                <a:pPr defTabSz="1370915">
                  <a:defRPr/>
                </a:pPr>
                <a:endParaRPr lang="en-US" sz="4048">
                  <a:solidFill>
                    <a:srgbClr val="002142"/>
                  </a:solidFill>
                  <a:latin typeface="Metropolis"/>
                </a:endParaRPr>
              </a:p>
            </p:txBody>
          </p:sp>
          <p:grpSp>
            <p:nvGrpSpPr>
              <p:cNvPr id="458" name="Group 457">
                <a:extLst>
                  <a:ext uri="{FF2B5EF4-FFF2-40B4-BE49-F238E27FC236}">
                    <a16:creationId xmlns:a16="http://schemas.microsoft.com/office/drawing/2014/main" id="{A1C158E9-D383-4735-BFD2-EFC433155659}"/>
                  </a:ext>
                </a:extLst>
              </p:cNvPr>
              <p:cNvGrpSpPr/>
              <p:nvPr/>
            </p:nvGrpSpPr>
            <p:grpSpPr>
              <a:xfrm>
                <a:off x="7258420" y="5420702"/>
                <a:ext cx="1173402" cy="485153"/>
                <a:chOff x="6539311" y="5653874"/>
                <a:chExt cx="1173402" cy="485153"/>
              </a:xfrm>
              <a:grpFill/>
            </p:grpSpPr>
            <p:grpSp>
              <p:nvGrpSpPr>
                <p:cNvPr id="459" name="Group 458">
                  <a:extLst>
                    <a:ext uri="{FF2B5EF4-FFF2-40B4-BE49-F238E27FC236}">
                      <a16:creationId xmlns:a16="http://schemas.microsoft.com/office/drawing/2014/main" id="{43270D62-235C-409B-8E5B-899BAE1554BC}"/>
                    </a:ext>
                  </a:extLst>
                </p:cNvPr>
                <p:cNvGrpSpPr/>
                <p:nvPr/>
              </p:nvGrpSpPr>
              <p:grpSpPr>
                <a:xfrm>
                  <a:off x="6539311" y="5653874"/>
                  <a:ext cx="1173402" cy="485153"/>
                  <a:chOff x="9214816" y="8809140"/>
                  <a:chExt cx="1782058" cy="736807"/>
                </a:xfrm>
                <a:grpFill/>
              </p:grpSpPr>
              <p:sp>
                <p:nvSpPr>
                  <p:cNvPr id="461" name="Oval 460">
                    <a:extLst>
                      <a:ext uri="{FF2B5EF4-FFF2-40B4-BE49-F238E27FC236}">
                        <a16:creationId xmlns:a16="http://schemas.microsoft.com/office/drawing/2014/main" id="{7EDA1EE5-5822-4476-9A7F-BCA9086A1E08}"/>
                      </a:ext>
                    </a:extLst>
                  </p:cNvPr>
                  <p:cNvSpPr/>
                  <p:nvPr/>
                </p:nvSpPr>
                <p:spPr>
                  <a:xfrm flipH="1">
                    <a:off x="10289347" y="8809140"/>
                    <a:ext cx="76407" cy="76407"/>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9402" tIns="24702" rIns="49402" bIns="24702" numCol="1" spcCol="0" rtlCol="0" fromWordArt="0" anchor="ctr" anchorCtr="0" forceAA="0" compatLnSpc="1">
                    <a:prstTxWarp prst="textNoShape">
                      <a:avLst/>
                    </a:prstTxWarp>
                    <a:noAutofit/>
                  </a:bodyPr>
                  <a:lstStyle/>
                  <a:p>
                    <a:pPr algn="ctr" defTabSz="914126">
                      <a:spcAft>
                        <a:spcPts val="324"/>
                      </a:spcAft>
                      <a:defRPr/>
                    </a:pPr>
                    <a:endParaRPr lang="en-US" sz="1600" dirty="0">
                      <a:solidFill>
                        <a:srgbClr val="002142"/>
                      </a:solidFill>
                      <a:latin typeface="Metropolis"/>
                    </a:endParaRPr>
                  </a:p>
                </p:txBody>
              </p:sp>
              <p:sp>
                <p:nvSpPr>
                  <p:cNvPr id="462" name="Rectangle 461">
                    <a:extLst>
                      <a:ext uri="{FF2B5EF4-FFF2-40B4-BE49-F238E27FC236}">
                        <a16:creationId xmlns:a16="http://schemas.microsoft.com/office/drawing/2014/main" id="{5BAB9669-ADFE-4274-A83A-E25AE61E6DAA}"/>
                      </a:ext>
                    </a:extLst>
                  </p:cNvPr>
                  <p:cNvSpPr/>
                  <p:nvPr/>
                </p:nvSpPr>
                <p:spPr>
                  <a:xfrm flipH="1">
                    <a:off x="10350522" y="8841495"/>
                    <a:ext cx="355267" cy="10555"/>
                  </a:xfrm>
                  <a:prstGeom prst="rect">
                    <a:avLst/>
                  </a:prstGeom>
                  <a:grp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9402" tIns="24702" rIns="49402" bIns="24702" numCol="1" spcCol="0" rtlCol="0" fromWordArt="0" anchor="ctr" anchorCtr="0" forceAA="0" compatLnSpc="1">
                    <a:prstTxWarp prst="textNoShape">
                      <a:avLst/>
                    </a:prstTxWarp>
                    <a:noAutofit/>
                  </a:bodyPr>
                  <a:lstStyle/>
                  <a:p>
                    <a:pPr algn="ctr" defTabSz="914126">
                      <a:spcAft>
                        <a:spcPts val="324"/>
                      </a:spcAft>
                      <a:defRPr/>
                    </a:pPr>
                    <a:endParaRPr lang="en-US" sz="1600" dirty="0">
                      <a:solidFill>
                        <a:srgbClr val="002142"/>
                      </a:solidFill>
                      <a:latin typeface="Metropolis"/>
                    </a:endParaRPr>
                  </a:p>
                </p:txBody>
              </p:sp>
              <p:sp>
                <p:nvSpPr>
                  <p:cNvPr id="463" name="Oval 462">
                    <a:extLst>
                      <a:ext uri="{FF2B5EF4-FFF2-40B4-BE49-F238E27FC236}">
                        <a16:creationId xmlns:a16="http://schemas.microsoft.com/office/drawing/2014/main" id="{09461904-C30B-44FC-9952-E6BB91C15E68}"/>
                      </a:ext>
                    </a:extLst>
                  </p:cNvPr>
                  <p:cNvSpPr/>
                  <p:nvPr/>
                </p:nvSpPr>
                <p:spPr>
                  <a:xfrm flipH="1">
                    <a:off x="9635296" y="9056790"/>
                    <a:ext cx="76407" cy="76407"/>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9402" tIns="24702" rIns="49402" bIns="24702" numCol="1" spcCol="0" rtlCol="0" fromWordArt="0" anchor="ctr" anchorCtr="0" forceAA="0" compatLnSpc="1">
                    <a:prstTxWarp prst="textNoShape">
                      <a:avLst/>
                    </a:prstTxWarp>
                    <a:noAutofit/>
                  </a:bodyPr>
                  <a:lstStyle/>
                  <a:p>
                    <a:pPr algn="ctr" defTabSz="914126">
                      <a:spcAft>
                        <a:spcPts val="324"/>
                      </a:spcAft>
                      <a:defRPr/>
                    </a:pPr>
                    <a:endParaRPr lang="en-US" sz="1600" dirty="0">
                      <a:solidFill>
                        <a:srgbClr val="002142"/>
                      </a:solidFill>
                      <a:latin typeface="Metropolis"/>
                    </a:endParaRPr>
                  </a:p>
                </p:txBody>
              </p:sp>
              <p:sp>
                <p:nvSpPr>
                  <p:cNvPr id="464" name="Rectangle 463">
                    <a:extLst>
                      <a:ext uri="{FF2B5EF4-FFF2-40B4-BE49-F238E27FC236}">
                        <a16:creationId xmlns:a16="http://schemas.microsoft.com/office/drawing/2014/main" id="{8AF6F2A6-71A3-403F-A51B-F1BF1BBEB997}"/>
                      </a:ext>
                    </a:extLst>
                  </p:cNvPr>
                  <p:cNvSpPr/>
                  <p:nvPr/>
                </p:nvSpPr>
                <p:spPr>
                  <a:xfrm flipH="1">
                    <a:off x="9514217" y="9089145"/>
                    <a:ext cx="150668" cy="10555"/>
                  </a:xfrm>
                  <a:prstGeom prst="rect">
                    <a:avLst/>
                  </a:prstGeom>
                  <a:grp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9402" tIns="24702" rIns="49402" bIns="24702" numCol="1" spcCol="0" rtlCol="0" fromWordArt="0" anchor="ctr" anchorCtr="0" forceAA="0" compatLnSpc="1">
                    <a:prstTxWarp prst="textNoShape">
                      <a:avLst/>
                    </a:prstTxWarp>
                    <a:noAutofit/>
                  </a:bodyPr>
                  <a:lstStyle/>
                  <a:p>
                    <a:pPr algn="ctr" defTabSz="914126">
                      <a:spcAft>
                        <a:spcPts val="324"/>
                      </a:spcAft>
                      <a:defRPr/>
                    </a:pPr>
                    <a:endParaRPr lang="en-US" sz="1600" dirty="0">
                      <a:solidFill>
                        <a:srgbClr val="002142"/>
                      </a:solidFill>
                      <a:latin typeface="Metropolis"/>
                    </a:endParaRPr>
                  </a:p>
                </p:txBody>
              </p:sp>
              <p:sp>
                <p:nvSpPr>
                  <p:cNvPr id="465" name="Oval 464">
                    <a:extLst>
                      <a:ext uri="{FF2B5EF4-FFF2-40B4-BE49-F238E27FC236}">
                        <a16:creationId xmlns:a16="http://schemas.microsoft.com/office/drawing/2014/main" id="{433F2E6B-3B19-4367-846C-71ADE893C9F4}"/>
                      </a:ext>
                    </a:extLst>
                  </p:cNvPr>
                  <p:cNvSpPr/>
                  <p:nvPr/>
                </p:nvSpPr>
                <p:spPr>
                  <a:xfrm>
                    <a:off x="10114423" y="8940506"/>
                    <a:ext cx="76407" cy="76407"/>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9402" tIns="24702" rIns="49402" bIns="24702" numCol="1" spcCol="0" rtlCol="0" fromWordArt="0" anchor="ctr" anchorCtr="0" forceAA="0" compatLnSpc="1">
                    <a:prstTxWarp prst="textNoShape">
                      <a:avLst/>
                    </a:prstTxWarp>
                    <a:noAutofit/>
                  </a:bodyPr>
                  <a:lstStyle/>
                  <a:p>
                    <a:pPr algn="ctr" defTabSz="914126">
                      <a:spcAft>
                        <a:spcPts val="324"/>
                      </a:spcAft>
                      <a:defRPr/>
                    </a:pPr>
                    <a:endParaRPr lang="en-US" sz="1600" dirty="0">
                      <a:solidFill>
                        <a:srgbClr val="002142"/>
                      </a:solidFill>
                      <a:latin typeface="Metropolis"/>
                    </a:endParaRPr>
                  </a:p>
                </p:txBody>
              </p:sp>
              <p:sp>
                <p:nvSpPr>
                  <p:cNvPr id="466" name="Rectangle 465">
                    <a:extLst>
                      <a:ext uri="{FF2B5EF4-FFF2-40B4-BE49-F238E27FC236}">
                        <a16:creationId xmlns:a16="http://schemas.microsoft.com/office/drawing/2014/main" id="{11555F6F-3F88-42DD-AFF6-8E67E552607B}"/>
                      </a:ext>
                    </a:extLst>
                  </p:cNvPr>
                  <p:cNvSpPr/>
                  <p:nvPr/>
                </p:nvSpPr>
                <p:spPr>
                  <a:xfrm>
                    <a:off x="9762576" y="8980005"/>
                    <a:ext cx="390794" cy="10555"/>
                  </a:xfrm>
                  <a:prstGeom prst="rect">
                    <a:avLst/>
                  </a:prstGeom>
                  <a:grp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9402" tIns="24702" rIns="49402" bIns="24702" numCol="1" spcCol="0" rtlCol="0" fromWordArt="0" anchor="ctr" anchorCtr="0" forceAA="0" compatLnSpc="1">
                    <a:prstTxWarp prst="textNoShape">
                      <a:avLst/>
                    </a:prstTxWarp>
                    <a:noAutofit/>
                  </a:bodyPr>
                  <a:lstStyle/>
                  <a:p>
                    <a:pPr algn="ctr" defTabSz="914126">
                      <a:spcAft>
                        <a:spcPts val="324"/>
                      </a:spcAft>
                      <a:defRPr/>
                    </a:pPr>
                    <a:endParaRPr lang="en-US" sz="1600" dirty="0">
                      <a:solidFill>
                        <a:srgbClr val="002142"/>
                      </a:solidFill>
                      <a:latin typeface="Metropolis"/>
                    </a:endParaRPr>
                  </a:p>
                </p:txBody>
              </p:sp>
              <p:sp>
                <p:nvSpPr>
                  <p:cNvPr id="467" name="Oval 466">
                    <a:extLst>
                      <a:ext uri="{FF2B5EF4-FFF2-40B4-BE49-F238E27FC236}">
                        <a16:creationId xmlns:a16="http://schemas.microsoft.com/office/drawing/2014/main" id="{2AF64AFD-95E7-48DD-9656-F6865B331ED4}"/>
                      </a:ext>
                    </a:extLst>
                  </p:cNvPr>
                  <p:cNvSpPr/>
                  <p:nvPr/>
                </p:nvSpPr>
                <p:spPr>
                  <a:xfrm flipH="1">
                    <a:off x="10531043" y="9053614"/>
                    <a:ext cx="76407" cy="76407"/>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9402" tIns="24702" rIns="49402" bIns="24702" numCol="1" spcCol="0" rtlCol="0" fromWordArt="0" anchor="ctr" anchorCtr="0" forceAA="0" compatLnSpc="1">
                    <a:prstTxWarp prst="textNoShape">
                      <a:avLst/>
                    </a:prstTxWarp>
                    <a:noAutofit/>
                  </a:bodyPr>
                  <a:lstStyle/>
                  <a:p>
                    <a:pPr algn="ctr" defTabSz="914126">
                      <a:spcAft>
                        <a:spcPts val="324"/>
                      </a:spcAft>
                      <a:defRPr/>
                    </a:pPr>
                    <a:endParaRPr lang="en-US" sz="1600" dirty="0">
                      <a:solidFill>
                        <a:srgbClr val="002142"/>
                      </a:solidFill>
                      <a:latin typeface="Metropolis"/>
                    </a:endParaRPr>
                  </a:p>
                </p:txBody>
              </p:sp>
              <p:sp>
                <p:nvSpPr>
                  <p:cNvPr id="468" name="Rectangle 467">
                    <a:extLst>
                      <a:ext uri="{FF2B5EF4-FFF2-40B4-BE49-F238E27FC236}">
                        <a16:creationId xmlns:a16="http://schemas.microsoft.com/office/drawing/2014/main" id="{A59601BA-172F-4A2E-B0F8-62421282D60E}"/>
                      </a:ext>
                    </a:extLst>
                  </p:cNvPr>
                  <p:cNvSpPr/>
                  <p:nvPr/>
                </p:nvSpPr>
                <p:spPr>
                  <a:xfrm flipH="1">
                    <a:off x="10321424" y="9085969"/>
                    <a:ext cx="220593" cy="10555"/>
                  </a:xfrm>
                  <a:prstGeom prst="rect">
                    <a:avLst/>
                  </a:prstGeom>
                  <a:grp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9402" tIns="24702" rIns="49402" bIns="24702" numCol="1" spcCol="0" rtlCol="0" fromWordArt="0" anchor="ctr" anchorCtr="0" forceAA="0" compatLnSpc="1">
                    <a:prstTxWarp prst="textNoShape">
                      <a:avLst/>
                    </a:prstTxWarp>
                    <a:noAutofit/>
                  </a:bodyPr>
                  <a:lstStyle/>
                  <a:p>
                    <a:pPr algn="ctr" defTabSz="914126">
                      <a:spcAft>
                        <a:spcPts val="324"/>
                      </a:spcAft>
                      <a:defRPr/>
                    </a:pPr>
                    <a:endParaRPr lang="en-US" sz="1600" dirty="0">
                      <a:solidFill>
                        <a:srgbClr val="002142"/>
                      </a:solidFill>
                      <a:latin typeface="Metropolis"/>
                    </a:endParaRPr>
                  </a:p>
                </p:txBody>
              </p:sp>
              <p:sp>
                <p:nvSpPr>
                  <p:cNvPr id="469" name="Oval 468">
                    <a:extLst>
                      <a:ext uri="{FF2B5EF4-FFF2-40B4-BE49-F238E27FC236}">
                        <a16:creationId xmlns:a16="http://schemas.microsoft.com/office/drawing/2014/main" id="{FE961033-DAF4-43F9-813C-35068E5DA9BC}"/>
                      </a:ext>
                    </a:extLst>
                  </p:cNvPr>
                  <p:cNvSpPr/>
                  <p:nvPr/>
                </p:nvSpPr>
                <p:spPr>
                  <a:xfrm>
                    <a:off x="9302814" y="9273881"/>
                    <a:ext cx="76407" cy="76407"/>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9402" tIns="24702" rIns="49402" bIns="24702" numCol="1" spcCol="0" rtlCol="0" fromWordArt="0" anchor="ctr" anchorCtr="0" forceAA="0" compatLnSpc="1">
                    <a:prstTxWarp prst="textNoShape">
                      <a:avLst/>
                    </a:prstTxWarp>
                    <a:noAutofit/>
                  </a:bodyPr>
                  <a:lstStyle/>
                  <a:p>
                    <a:pPr algn="ctr" defTabSz="914126">
                      <a:spcAft>
                        <a:spcPts val="324"/>
                      </a:spcAft>
                      <a:defRPr/>
                    </a:pPr>
                    <a:endParaRPr lang="en-US" sz="1600" dirty="0">
                      <a:solidFill>
                        <a:srgbClr val="002142"/>
                      </a:solidFill>
                      <a:latin typeface="Metropolis"/>
                    </a:endParaRPr>
                  </a:p>
                </p:txBody>
              </p:sp>
              <p:sp>
                <p:nvSpPr>
                  <p:cNvPr id="470" name="Rectangle 469">
                    <a:extLst>
                      <a:ext uri="{FF2B5EF4-FFF2-40B4-BE49-F238E27FC236}">
                        <a16:creationId xmlns:a16="http://schemas.microsoft.com/office/drawing/2014/main" id="{B724C492-F454-4E7C-A5D0-CD1C9CBA8B29}"/>
                      </a:ext>
                    </a:extLst>
                  </p:cNvPr>
                  <p:cNvSpPr/>
                  <p:nvPr/>
                </p:nvSpPr>
                <p:spPr>
                  <a:xfrm>
                    <a:off x="9366400" y="9306716"/>
                    <a:ext cx="355267" cy="9595"/>
                  </a:xfrm>
                  <a:prstGeom prst="rect">
                    <a:avLst/>
                  </a:prstGeom>
                  <a:grp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9402" tIns="24702" rIns="49402" bIns="24702" numCol="1" spcCol="0" rtlCol="0" fromWordArt="0" anchor="ctr" anchorCtr="0" forceAA="0" compatLnSpc="1">
                    <a:prstTxWarp prst="textNoShape">
                      <a:avLst/>
                    </a:prstTxWarp>
                    <a:noAutofit/>
                  </a:bodyPr>
                  <a:lstStyle/>
                  <a:p>
                    <a:pPr algn="ctr" defTabSz="914126">
                      <a:spcAft>
                        <a:spcPts val="324"/>
                      </a:spcAft>
                      <a:defRPr/>
                    </a:pPr>
                    <a:endParaRPr lang="en-US" sz="1600" dirty="0">
                      <a:solidFill>
                        <a:srgbClr val="002142"/>
                      </a:solidFill>
                      <a:latin typeface="Metropolis"/>
                    </a:endParaRPr>
                  </a:p>
                </p:txBody>
              </p:sp>
              <p:sp>
                <p:nvSpPr>
                  <p:cNvPr id="471" name="Oval 470">
                    <a:extLst>
                      <a:ext uri="{FF2B5EF4-FFF2-40B4-BE49-F238E27FC236}">
                        <a16:creationId xmlns:a16="http://schemas.microsoft.com/office/drawing/2014/main" id="{8080774E-179A-4A3D-A4B5-04ADB969C061}"/>
                      </a:ext>
                    </a:extLst>
                  </p:cNvPr>
                  <p:cNvSpPr/>
                  <p:nvPr/>
                </p:nvSpPr>
                <p:spPr>
                  <a:xfrm flipH="1">
                    <a:off x="9886914" y="9457235"/>
                    <a:ext cx="76407" cy="76407"/>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9402" tIns="24702" rIns="49402" bIns="24702" numCol="1" spcCol="0" rtlCol="0" fromWordArt="0" anchor="ctr" anchorCtr="0" forceAA="0" compatLnSpc="1">
                    <a:prstTxWarp prst="textNoShape">
                      <a:avLst/>
                    </a:prstTxWarp>
                    <a:noAutofit/>
                  </a:bodyPr>
                  <a:lstStyle/>
                  <a:p>
                    <a:pPr algn="ctr" defTabSz="914126">
                      <a:spcAft>
                        <a:spcPts val="324"/>
                      </a:spcAft>
                      <a:defRPr/>
                    </a:pPr>
                    <a:endParaRPr lang="en-US" sz="1600" dirty="0">
                      <a:solidFill>
                        <a:srgbClr val="002142"/>
                      </a:solidFill>
                      <a:latin typeface="Metropolis"/>
                    </a:endParaRPr>
                  </a:p>
                </p:txBody>
              </p:sp>
              <p:sp>
                <p:nvSpPr>
                  <p:cNvPr id="472" name="Rectangle 471">
                    <a:extLst>
                      <a:ext uri="{FF2B5EF4-FFF2-40B4-BE49-F238E27FC236}">
                        <a16:creationId xmlns:a16="http://schemas.microsoft.com/office/drawing/2014/main" id="{EB73E1F8-B805-46C4-B732-6E4C1F88CF61}"/>
                      </a:ext>
                    </a:extLst>
                  </p:cNvPr>
                  <p:cNvSpPr/>
                  <p:nvPr/>
                </p:nvSpPr>
                <p:spPr>
                  <a:xfrm flipH="1">
                    <a:off x="9214816" y="9489590"/>
                    <a:ext cx="692315" cy="10555"/>
                  </a:xfrm>
                  <a:prstGeom prst="rect">
                    <a:avLst/>
                  </a:prstGeom>
                  <a:grp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9402" tIns="24702" rIns="49402" bIns="24702" numCol="1" spcCol="0" rtlCol="0" fromWordArt="0" anchor="ctr" anchorCtr="0" forceAA="0" compatLnSpc="1">
                    <a:prstTxWarp prst="textNoShape">
                      <a:avLst/>
                    </a:prstTxWarp>
                    <a:noAutofit/>
                  </a:bodyPr>
                  <a:lstStyle/>
                  <a:p>
                    <a:pPr algn="ctr" defTabSz="914126">
                      <a:spcAft>
                        <a:spcPts val="324"/>
                      </a:spcAft>
                      <a:defRPr/>
                    </a:pPr>
                    <a:endParaRPr lang="en-US" sz="1600" dirty="0">
                      <a:solidFill>
                        <a:srgbClr val="002142"/>
                      </a:solidFill>
                      <a:latin typeface="Metropolis"/>
                    </a:endParaRPr>
                  </a:p>
                </p:txBody>
              </p:sp>
              <p:sp>
                <p:nvSpPr>
                  <p:cNvPr id="473" name="Oval 472">
                    <a:extLst>
                      <a:ext uri="{FF2B5EF4-FFF2-40B4-BE49-F238E27FC236}">
                        <a16:creationId xmlns:a16="http://schemas.microsoft.com/office/drawing/2014/main" id="{97CBF039-04D3-4AC4-A1DC-1E71941E3D96}"/>
                      </a:ext>
                    </a:extLst>
                  </p:cNvPr>
                  <p:cNvSpPr/>
                  <p:nvPr/>
                </p:nvSpPr>
                <p:spPr>
                  <a:xfrm>
                    <a:off x="10690287" y="9253641"/>
                    <a:ext cx="76407" cy="76407"/>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9402" tIns="24702" rIns="49402" bIns="24702" numCol="1" spcCol="0" rtlCol="0" fromWordArt="0" anchor="ctr" anchorCtr="0" forceAA="0" compatLnSpc="1">
                    <a:prstTxWarp prst="textNoShape">
                      <a:avLst/>
                    </a:prstTxWarp>
                    <a:noAutofit/>
                  </a:bodyPr>
                  <a:lstStyle/>
                  <a:p>
                    <a:pPr algn="ctr" defTabSz="914126">
                      <a:spcAft>
                        <a:spcPts val="324"/>
                      </a:spcAft>
                      <a:defRPr/>
                    </a:pPr>
                    <a:endParaRPr lang="en-US" sz="1600" dirty="0">
                      <a:solidFill>
                        <a:srgbClr val="002142"/>
                      </a:solidFill>
                      <a:latin typeface="Metropolis"/>
                    </a:endParaRPr>
                  </a:p>
                </p:txBody>
              </p:sp>
              <p:sp>
                <p:nvSpPr>
                  <p:cNvPr id="474" name="Rectangle 473">
                    <a:extLst>
                      <a:ext uri="{FF2B5EF4-FFF2-40B4-BE49-F238E27FC236}">
                        <a16:creationId xmlns:a16="http://schemas.microsoft.com/office/drawing/2014/main" id="{B449F6EF-645D-4E4E-8654-B461599A6D5A}"/>
                      </a:ext>
                    </a:extLst>
                  </p:cNvPr>
                  <p:cNvSpPr/>
                  <p:nvPr/>
                </p:nvSpPr>
                <p:spPr>
                  <a:xfrm>
                    <a:off x="10754222" y="9285996"/>
                    <a:ext cx="242652" cy="10555"/>
                  </a:xfrm>
                  <a:prstGeom prst="rect">
                    <a:avLst/>
                  </a:prstGeom>
                  <a:grp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9402" tIns="24702" rIns="49402" bIns="24702" numCol="1" spcCol="0" rtlCol="0" fromWordArt="0" anchor="ctr" anchorCtr="0" forceAA="0" compatLnSpc="1">
                    <a:prstTxWarp prst="textNoShape">
                      <a:avLst/>
                    </a:prstTxWarp>
                    <a:noAutofit/>
                  </a:bodyPr>
                  <a:lstStyle/>
                  <a:p>
                    <a:pPr algn="ctr" defTabSz="914126">
                      <a:spcAft>
                        <a:spcPts val="324"/>
                      </a:spcAft>
                      <a:defRPr/>
                    </a:pPr>
                    <a:endParaRPr lang="en-US" sz="1600" dirty="0">
                      <a:solidFill>
                        <a:srgbClr val="002142"/>
                      </a:solidFill>
                      <a:latin typeface="Metropolis"/>
                    </a:endParaRPr>
                  </a:p>
                </p:txBody>
              </p:sp>
              <p:sp>
                <p:nvSpPr>
                  <p:cNvPr id="475" name="Oval 474">
                    <a:extLst>
                      <a:ext uri="{FF2B5EF4-FFF2-40B4-BE49-F238E27FC236}">
                        <a16:creationId xmlns:a16="http://schemas.microsoft.com/office/drawing/2014/main" id="{EA680E4C-B545-42CE-8175-F4EDB02516DD}"/>
                      </a:ext>
                    </a:extLst>
                  </p:cNvPr>
                  <p:cNvSpPr/>
                  <p:nvPr/>
                </p:nvSpPr>
                <p:spPr>
                  <a:xfrm>
                    <a:off x="10287065" y="9469540"/>
                    <a:ext cx="76407" cy="76407"/>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9402" tIns="24702" rIns="49402" bIns="24702" numCol="1" spcCol="0" rtlCol="0" fromWordArt="0" anchor="ctr" anchorCtr="0" forceAA="0" compatLnSpc="1">
                    <a:prstTxWarp prst="textNoShape">
                      <a:avLst/>
                    </a:prstTxWarp>
                    <a:noAutofit/>
                  </a:bodyPr>
                  <a:lstStyle/>
                  <a:p>
                    <a:pPr algn="ctr" defTabSz="914126">
                      <a:spcAft>
                        <a:spcPts val="324"/>
                      </a:spcAft>
                      <a:defRPr/>
                    </a:pPr>
                    <a:endParaRPr lang="en-US" sz="1600" dirty="0">
                      <a:solidFill>
                        <a:srgbClr val="002142"/>
                      </a:solidFill>
                      <a:latin typeface="Metropolis"/>
                    </a:endParaRPr>
                  </a:p>
                </p:txBody>
              </p:sp>
              <p:sp>
                <p:nvSpPr>
                  <p:cNvPr id="476" name="Rectangle 475">
                    <a:extLst>
                      <a:ext uri="{FF2B5EF4-FFF2-40B4-BE49-F238E27FC236}">
                        <a16:creationId xmlns:a16="http://schemas.microsoft.com/office/drawing/2014/main" id="{56A76550-2CBB-4DCF-91FC-B01D2E787598}"/>
                      </a:ext>
                    </a:extLst>
                  </p:cNvPr>
                  <p:cNvSpPr/>
                  <p:nvPr/>
                </p:nvSpPr>
                <p:spPr>
                  <a:xfrm>
                    <a:off x="10348612" y="9501895"/>
                    <a:ext cx="472860" cy="10555"/>
                  </a:xfrm>
                  <a:prstGeom prst="rect">
                    <a:avLst/>
                  </a:prstGeom>
                  <a:grp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9402" tIns="24702" rIns="49402" bIns="24702" numCol="1" spcCol="0" rtlCol="0" fromWordArt="0" anchor="ctr" anchorCtr="0" forceAA="0" compatLnSpc="1">
                    <a:prstTxWarp prst="textNoShape">
                      <a:avLst/>
                    </a:prstTxWarp>
                    <a:noAutofit/>
                  </a:bodyPr>
                  <a:lstStyle/>
                  <a:p>
                    <a:pPr algn="ctr" defTabSz="914126">
                      <a:spcAft>
                        <a:spcPts val="324"/>
                      </a:spcAft>
                      <a:defRPr/>
                    </a:pPr>
                    <a:endParaRPr lang="en-US" sz="1600" dirty="0">
                      <a:solidFill>
                        <a:srgbClr val="002142"/>
                      </a:solidFill>
                      <a:latin typeface="Metropolis"/>
                    </a:endParaRPr>
                  </a:p>
                </p:txBody>
              </p:sp>
            </p:grpSp>
            <p:sp>
              <p:nvSpPr>
                <p:cNvPr id="460" name="TextBox 459">
                  <a:extLst>
                    <a:ext uri="{FF2B5EF4-FFF2-40B4-BE49-F238E27FC236}">
                      <a16:creationId xmlns:a16="http://schemas.microsoft.com/office/drawing/2014/main" id="{F1C7D79E-B187-4D1A-AED3-8E260AD08DEC}"/>
                    </a:ext>
                  </a:extLst>
                </p:cNvPr>
                <p:cNvSpPr txBox="1"/>
                <p:nvPr/>
              </p:nvSpPr>
              <p:spPr>
                <a:xfrm>
                  <a:off x="6889567" y="5786523"/>
                  <a:ext cx="609246" cy="335537"/>
                </a:xfrm>
                <a:prstGeom prst="rect">
                  <a:avLst/>
                </a:prstGeom>
                <a:noFill/>
                <a:ln>
                  <a:noFill/>
                </a:ln>
              </p:spPr>
              <p:txBody>
                <a:bodyPr wrap="square" lIns="0" tIns="0" rIns="0" bIns="0" rtlCol="0" anchor="ctr">
                  <a:noAutofit/>
                </a:bodyPr>
                <a:lstStyle/>
                <a:p>
                  <a:pPr algn="ctr" defTabSz="914126">
                    <a:spcAft>
                      <a:spcPts val="600"/>
                    </a:spcAft>
                    <a:defRPr/>
                  </a:pPr>
                  <a:r>
                    <a:rPr lang="en-US" sz="1600" dirty="0">
                      <a:solidFill>
                        <a:srgbClr val="7030A0"/>
                      </a:solidFill>
                      <a:latin typeface="Metropolis Semi Bold" panose="00000700000000000000" pitchFamily="2" charset="0"/>
                    </a:rPr>
                    <a:t>Telco</a:t>
                  </a:r>
                </a:p>
              </p:txBody>
            </p:sp>
          </p:grpSp>
        </p:grpSp>
        <p:grpSp>
          <p:nvGrpSpPr>
            <p:cNvPr id="477" name="Group 476">
              <a:extLst>
                <a:ext uri="{FF2B5EF4-FFF2-40B4-BE49-F238E27FC236}">
                  <a16:creationId xmlns:a16="http://schemas.microsoft.com/office/drawing/2014/main" id="{BD2F5FDD-E495-46CF-9AA7-3EEE5026B84D}"/>
                </a:ext>
              </a:extLst>
            </p:cNvPr>
            <p:cNvGrpSpPr/>
            <p:nvPr/>
          </p:nvGrpSpPr>
          <p:grpSpPr>
            <a:xfrm>
              <a:off x="4994814" y="3955743"/>
              <a:ext cx="1406396" cy="992976"/>
              <a:chOff x="5364738" y="3854750"/>
              <a:chExt cx="1406762" cy="993235"/>
            </a:xfrm>
          </p:grpSpPr>
          <p:sp>
            <p:nvSpPr>
              <p:cNvPr id="478" name="Freeform: Shape 477">
                <a:extLst>
                  <a:ext uri="{FF2B5EF4-FFF2-40B4-BE49-F238E27FC236}">
                    <a16:creationId xmlns:a16="http://schemas.microsoft.com/office/drawing/2014/main" id="{94BB107A-5227-4C96-A14C-F0E2C9A5D7BA}"/>
                  </a:ext>
                </a:extLst>
              </p:cNvPr>
              <p:cNvSpPr/>
              <p:nvPr/>
            </p:nvSpPr>
            <p:spPr>
              <a:xfrm>
                <a:off x="5364738" y="3854750"/>
                <a:ext cx="1254361" cy="840835"/>
              </a:xfrm>
              <a:custGeom>
                <a:avLst/>
                <a:gdLst>
                  <a:gd name="connsiteX0" fmla="*/ 839763 w 1335951"/>
                  <a:gd name="connsiteY0" fmla="*/ 0 h 895536"/>
                  <a:gd name="connsiteX1" fmla="*/ 1143873 w 1335951"/>
                  <a:gd name="connsiteY1" fmla="*/ 240294 h 895536"/>
                  <a:gd name="connsiteX2" fmla="*/ 1146632 w 1335951"/>
                  <a:gd name="connsiteY2" fmla="*/ 266834 h 895536"/>
                  <a:gd name="connsiteX3" fmla="*/ 1169102 w 1335951"/>
                  <a:gd name="connsiteY3" fmla="*/ 274139 h 895536"/>
                  <a:gd name="connsiteX4" fmla="*/ 1335951 w 1335951"/>
                  <a:gd name="connsiteY4" fmla="*/ 537756 h 895536"/>
                  <a:gd name="connsiteX5" fmla="*/ 1062766 w 1335951"/>
                  <a:gd name="connsiteY5" fmla="*/ 823856 h 895536"/>
                  <a:gd name="connsiteX6" fmla="*/ 1025609 w 1335951"/>
                  <a:gd name="connsiteY6" fmla="*/ 819444 h 895536"/>
                  <a:gd name="connsiteX7" fmla="*/ 987668 w 1335951"/>
                  <a:gd name="connsiteY7" fmla="*/ 849352 h 895536"/>
                  <a:gd name="connsiteX8" fmla="*/ 829412 w 1335951"/>
                  <a:gd name="connsiteY8" fmla="*/ 895536 h 895536"/>
                  <a:gd name="connsiteX9" fmla="*/ 719237 w 1335951"/>
                  <a:gd name="connsiteY9" fmla="*/ 874285 h 895536"/>
                  <a:gd name="connsiteX10" fmla="*/ 676301 w 1335951"/>
                  <a:gd name="connsiteY10" fmla="*/ 852020 h 895536"/>
                  <a:gd name="connsiteX11" fmla="*/ 630889 w 1335951"/>
                  <a:gd name="connsiteY11" fmla="*/ 876911 h 895536"/>
                  <a:gd name="connsiteX12" fmla="*/ 533567 w 1335951"/>
                  <a:gd name="connsiteY12" fmla="*/ 893320 h 895536"/>
                  <a:gd name="connsiteX13" fmla="*/ 375311 w 1335951"/>
                  <a:gd name="connsiteY13" fmla="*/ 847136 h 895536"/>
                  <a:gd name="connsiteX14" fmla="*/ 359242 w 1335951"/>
                  <a:gd name="connsiteY14" fmla="*/ 834469 h 895536"/>
                  <a:gd name="connsiteX15" fmla="*/ 353789 w 1335951"/>
                  <a:gd name="connsiteY15" fmla="*/ 836519 h 895536"/>
                  <a:gd name="connsiteX16" fmla="*/ 283050 w 1335951"/>
                  <a:gd name="connsiteY16" fmla="*/ 845032 h 895536"/>
                  <a:gd name="connsiteX17" fmla="*/ 0 w 1335951"/>
                  <a:gd name="connsiteY17" fmla="*/ 574605 h 895536"/>
                  <a:gd name="connsiteX18" fmla="*/ 226006 w 1335951"/>
                  <a:gd name="connsiteY18" fmla="*/ 309672 h 895536"/>
                  <a:gd name="connsiteX19" fmla="*/ 250225 w 1335951"/>
                  <a:gd name="connsiteY19" fmla="*/ 307340 h 895536"/>
                  <a:gd name="connsiteX20" fmla="*/ 271043 w 1335951"/>
                  <a:gd name="connsiteY20" fmla="*/ 270696 h 895536"/>
                  <a:gd name="connsiteX21" fmla="*/ 505752 w 1335951"/>
                  <a:gd name="connsiteY21" fmla="*/ 151468 h 895536"/>
                  <a:gd name="connsiteX22" fmla="*/ 562797 w 1335951"/>
                  <a:gd name="connsiteY22" fmla="*/ 156962 h 895536"/>
                  <a:gd name="connsiteX23" fmla="*/ 567919 w 1335951"/>
                  <a:gd name="connsiteY23" fmla="*/ 158481 h 895536"/>
                  <a:gd name="connsiteX24" fmla="*/ 582361 w 1335951"/>
                  <a:gd name="connsiteY24" fmla="*/ 132684 h 895536"/>
                  <a:gd name="connsiteX25" fmla="*/ 839763 w 1335951"/>
                  <a:gd name="connsiteY25" fmla="*/ 0 h 89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35951" h="895536">
                    <a:moveTo>
                      <a:pt x="839763" y="0"/>
                    </a:moveTo>
                    <a:cubicBezTo>
                      <a:pt x="989772" y="0"/>
                      <a:pt x="1114928" y="103159"/>
                      <a:pt x="1143873" y="240294"/>
                    </a:cubicBezTo>
                    <a:lnTo>
                      <a:pt x="1146632" y="266834"/>
                    </a:lnTo>
                    <a:lnTo>
                      <a:pt x="1169102" y="274139"/>
                    </a:lnTo>
                    <a:cubicBezTo>
                      <a:pt x="1267152" y="317572"/>
                      <a:pt x="1335951" y="419250"/>
                      <a:pt x="1335951" y="537756"/>
                    </a:cubicBezTo>
                    <a:cubicBezTo>
                      <a:pt x="1335951" y="695765"/>
                      <a:pt x="1213642" y="823856"/>
                      <a:pt x="1062766" y="823856"/>
                    </a:cubicBezTo>
                    <a:lnTo>
                      <a:pt x="1025609" y="819444"/>
                    </a:lnTo>
                    <a:lnTo>
                      <a:pt x="987668" y="849352"/>
                    </a:lnTo>
                    <a:cubicBezTo>
                      <a:pt x="942493" y="878510"/>
                      <a:pt x="888034" y="895536"/>
                      <a:pt x="829412" y="895536"/>
                    </a:cubicBezTo>
                    <a:cubicBezTo>
                      <a:pt x="790331" y="895536"/>
                      <a:pt x="753100" y="887969"/>
                      <a:pt x="719237" y="874285"/>
                    </a:cubicBezTo>
                    <a:lnTo>
                      <a:pt x="676301" y="852020"/>
                    </a:lnTo>
                    <a:lnTo>
                      <a:pt x="630889" y="876911"/>
                    </a:lnTo>
                    <a:cubicBezTo>
                      <a:pt x="600543" y="887527"/>
                      <a:pt x="567763" y="893320"/>
                      <a:pt x="533567" y="893320"/>
                    </a:cubicBezTo>
                    <a:cubicBezTo>
                      <a:pt x="474946" y="893320"/>
                      <a:pt x="420486" y="876294"/>
                      <a:pt x="375311" y="847136"/>
                    </a:cubicBezTo>
                    <a:lnTo>
                      <a:pt x="359242" y="834469"/>
                    </a:lnTo>
                    <a:lnTo>
                      <a:pt x="353789" y="836519"/>
                    </a:lnTo>
                    <a:cubicBezTo>
                      <a:pt x="331179" y="842076"/>
                      <a:pt x="307476" y="845032"/>
                      <a:pt x="283050" y="845032"/>
                    </a:cubicBezTo>
                    <a:cubicBezTo>
                      <a:pt x="126726" y="845032"/>
                      <a:pt x="0" y="723958"/>
                      <a:pt x="0" y="574605"/>
                    </a:cubicBezTo>
                    <a:cubicBezTo>
                      <a:pt x="0" y="443921"/>
                      <a:pt x="97025" y="334889"/>
                      <a:pt x="226006" y="309672"/>
                    </a:cubicBezTo>
                    <a:lnTo>
                      <a:pt x="250225" y="307340"/>
                    </a:lnTo>
                    <a:lnTo>
                      <a:pt x="271043" y="270696"/>
                    </a:lnTo>
                    <a:cubicBezTo>
                      <a:pt x="321909" y="198762"/>
                      <a:pt x="408050" y="151468"/>
                      <a:pt x="505752" y="151468"/>
                    </a:cubicBezTo>
                    <a:cubicBezTo>
                      <a:pt x="525293" y="151468"/>
                      <a:pt x="544371" y="153360"/>
                      <a:pt x="562797" y="156962"/>
                    </a:cubicBezTo>
                    <a:lnTo>
                      <a:pt x="567919" y="158481"/>
                    </a:lnTo>
                    <a:lnTo>
                      <a:pt x="582361" y="132684"/>
                    </a:lnTo>
                    <a:cubicBezTo>
                      <a:pt x="638145" y="52632"/>
                      <a:pt x="732615" y="0"/>
                      <a:pt x="839763" y="0"/>
                    </a:cubicBezTo>
                    <a:close/>
                  </a:path>
                </a:pathLst>
              </a:cu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088" tIns="68544" rIns="137088" bIns="68544" numCol="1" spcCol="0" rtlCol="0" fromWordArt="0" anchor="ctr" anchorCtr="0" forceAA="0" compatLnSpc="1">
                <a:prstTxWarp prst="textNoShape">
                  <a:avLst/>
                </a:prstTxWarp>
                <a:noAutofit/>
              </a:bodyPr>
              <a:lstStyle/>
              <a:p>
                <a:pPr algn="ctr" defTabSz="1370915">
                  <a:spcAft>
                    <a:spcPts val="900"/>
                  </a:spcAft>
                  <a:defRPr/>
                </a:pPr>
                <a:endParaRPr lang="en-US" sz="1799">
                  <a:solidFill>
                    <a:srgbClr val="002142"/>
                  </a:solidFill>
                  <a:latin typeface="Metropolis"/>
                </a:endParaRPr>
              </a:p>
            </p:txBody>
          </p:sp>
          <p:sp>
            <p:nvSpPr>
              <p:cNvPr id="479" name="Freeform: Shape 478">
                <a:extLst>
                  <a:ext uri="{FF2B5EF4-FFF2-40B4-BE49-F238E27FC236}">
                    <a16:creationId xmlns:a16="http://schemas.microsoft.com/office/drawing/2014/main" id="{D30183EF-3629-4735-9E42-23C29645F585}"/>
                  </a:ext>
                </a:extLst>
              </p:cNvPr>
              <p:cNvSpPr/>
              <p:nvPr/>
            </p:nvSpPr>
            <p:spPr>
              <a:xfrm>
                <a:off x="5364738" y="3854750"/>
                <a:ext cx="1254361" cy="840835"/>
              </a:xfrm>
              <a:custGeom>
                <a:avLst/>
                <a:gdLst>
                  <a:gd name="connsiteX0" fmla="*/ 839763 w 1335951"/>
                  <a:gd name="connsiteY0" fmla="*/ 0 h 895536"/>
                  <a:gd name="connsiteX1" fmla="*/ 1143873 w 1335951"/>
                  <a:gd name="connsiteY1" fmla="*/ 240294 h 895536"/>
                  <a:gd name="connsiteX2" fmla="*/ 1146632 w 1335951"/>
                  <a:gd name="connsiteY2" fmla="*/ 266834 h 895536"/>
                  <a:gd name="connsiteX3" fmla="*/ 1169102 w 1335951"/>
                  <a:gd name="connsiteY3" fmla="*/ 274139 h 895536"/>
                  <a:gd name="connsiteX4" fmla="*/ 1335951 w 1335951"/>
                  <a:gd name="connsiteY4" fmla="*/ 537756 h 895536"/>
                  <a:gd name="connsiteX5" fmla="*/ 1062766 w 1335951"/>
                  <a:gd name="connsiteY5" fmla="*/ 823856 h 895536"/>
                  <a:gd name="connsiteX6" fmla="*/ 1025609 w 1335951"/>
                  <a:gd name="connsiteY6" fmla="*/ 819444 h 895536"/>
                  <a:gd name="connsiteX7" fmla="*/ 987668 w 1335951"/>
                  <a:gd name="connsiteY7" fmla="*/ 849352 h 895536"/>
                  <a:gd name="connsiteX8" fmla="*/ 829412 w 1335951"/>
                  <a:gd name="connsiteY8" fmla="*/ 895536 h 895536"/>
                  <a:gd name="connsiteX9" fmla="*/ 719237 w 1335951"/>
                  <a:gd name="connsiteY9" fmla="*/ 874285 h 895536"/>
                  <a:gd name="connsiteX10" fmla="*/ 676301 w 1335951"/>
                  <a:gd name="connsiteY10" fmla="*/ 852020 h 895536"/>
                  <a:gd name="connsiteX11" fmla="*/ 630889 w 1335951"/>
                  <a:gd name="connsiteY11" fmla="*/ 876911 h 895536"/>
                  <a:gd name="connsiteX12" fmla="*/ 533567 w 1335951"/>
                  <a:gd name="connsiteY12" fmla="*/ 893320 h 895536"/>
                  <a:gd name="connsiteX13" fmla="*/ 375311 w 1335951"/>
                  <a:gd name="connsiteY13" fmla="*/ 847136 h 895536"/>
                  <a:gd name="connsiteX14" fmla="*/ 359242 w 1335951"/>
                  <a:gd name="connsiteY14" fmla="*/ 834469 h 895536"/>
                  <a:gd name="connsiteX15" fmla="*/ 353789 w 1335951"/>
                  <a:gd name="connsiteY15" fmla="*/ 836519 h 895536"/>
                  <a:gd name="connsiteX16" fmla="*/ 283050 w 1335951"/>
                  <a:gd name="connsiteY16" fmla="*/ 845032 h 895536"/>
                  <a:gd name="connsiteX17" fmla="*/ 0 w 1335951"/>
                  <a:gd name="connsiteY17" fmla="*/ 574605 h 895536"/>
                  <a:gd name="connsiteX18" fmla="*/ 226006 w 1335951"/>
                  <a:gd name="connsiteY18" fmla="*/ 309672 h 895536"/>
                  <a:gd name="connsiteX19" fmla="*/ 250225 w 1335951"/>
                  <a:gd name="connsiteY19" fmla="*/ 307340 h 895536"/>
                  <a:gd name="connsiteX20" fmla="*/ 271043 w 1335951"/>
                  <a:gd name="connsiteY20" fmla="*/ 270696 h 895536"/>
                  <a:gd name="connsiteX21" fmla="*/ 505752 w 1335951"/>
                  <a:gd name="connsiteY21" fmla="*/ 151468 h 895536"/>
                  <a:gd name="connsiteX22" fmla="*/ 562797 w 1335951"/>
                  <a:gd name="connsiteY22" fmla="*/ 156962 h 895536"/>
                  <a:gd name="connsiteX23" fmla="*/ 567919 w 1335951"/>
                  <a:gd name="connsiteY23" fmla="*/ 158481 h 895536"/>
                  <a:gd name="connsiteX24" fmla="*/ 582361 w 1335951"/>
                  <a:gd name="connsiteY24" fmla="*/ 132684 h 895536"/>
                  <a:gd name="connsiteX25" fmla="*/ 839763 w 1335951"/>
                  <a:gd name="connsiteY25" fmla="*/ 0 h 89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35951" h="895536">
                    <a:moveTo>
                      <a:pt x="839763" y="0"/>
                    </a:moveTo>
                    <a:cubicBezTo>
                      <a:pt x="989772" y="0"/>
                      <a:pt x="1114928" y="103159"/>
                      <a:pt x="1143873" y="240294"/>
                    </a:cubicBezTo>
                    <a:lnTo>
                      <a:pt x="1146632" y="266834"/>
                    </a:lnTo>
                    <a:lnTo>
                      <a:pt x="1169102" y="274139"/>
                    </a:lnTo>
                    <a:cubicBezTo>
                      <a:pt x="1267152" y="317572"/>
                      <a:pt x="1335951" y="419250"/>
                      <a:pt x="1335951" y="537756"/>
                    </a:cubicBezTo>
                    <a:cubicBezTo>
                      <a:pt x="1335951" y="695765"/>
                      <a:pt x="1213642" y="823856"/>
                      <a:pt x="1062766" y="823856"/>
                    </a:cubicBezTo>
                    <a:lnTo>
                      <a:pt x="1025609" y="819444"/>
                    </a:lnTo>
                    <a:lnTo>
                      <a:pt x="987668" y="849352"/>
                    </a:lnTo>
                    <a:cubicBezTo>
                      <a:pt x="942493" y="878510"/>
                      <a:pt x="888034" y="895536"/>
                      <a:pt x="829412" y="895536"/>
                    </a:cubicBezTo>
                    <a:cubicBezTo>
                      <a:pt x="790331" y="895536"/>
                      <a:pt x="753100" y="887969"/>
                      <a:pt x="719237" y="874285"/>
                    </a:cubicBezTo>
                    <a:lnTo>
                      <a:pt x="676301" y="852020"/>
                    </a:lnTo>
                    <a:lnTo>
                      <a:pt x="630889" y="876911"/>
                    </a:lnTo>
                    <a:cubicBezTo>
                      <a:pt x="600543" y="887527"/>
                      <a:pt x="567763" y="893320"/>
                      <a:pt x="533567" y="893320"/>
                    </a:cubicBezTo>
                    <a:cubicBezTo>
                      <a:pt x="474946" y="893320"/>
                      <a:pt x="420486" y="876294"/>
                      <a:pt x="375311" y="847136"/>
                    </a:cubicBezTo>
                    <a:lnTo>
                      <a:pt x="359242" y="834469"/>
                    </a:lnTo>
                    <a:lnTo>
                      <a:pt x="353789" y="836519"/>
                    </a:lnTo>
                    <a:cubicBezTo>
                      <a:pt x="331179" y="842076"/>
                      <a:pt x="307476" y="845032"/>
                      <a:pt x="283050" y="845032"/>
                    </a:cubicBezTo>
                    <a:cubicBezTo>
                      <a:pt x="126726" y="845032"/>
                      <a:pt x="0" y="723958"/>
                      <a:pt x="0" y="574605"/>
                    </a:cubicBezTo>
                    <a:cubicBezTo>
                      <a:pt x="0" y="443921"/>
                      <a:pt x="97025" y="334889"/>
                      <a:pt x="226006" y="309672"/>
                    </a:cubicBezTo>
                    <a:lnTo>
                      <a:pt x="250225" y="307340"/>
                    </a:lnTo>
                    <a:lnTo>
                      <a:pt x="271043" y="270696"/>
                    </a:lnTo>
                    <a:cubicBezTo>
                      <a:pt x="321909" y="198762"/>
                      <a:pt x="408050" y="151468"/>
                      <a:pt x="505752" y="151468"/>
                    </a:cubicBezTo>
                    <a:cubicBezTo>
                      <a:pt x="525293" y="151468"/>
                      <a:pt x="544371" y="153360"/>
                      <a:pt x="562797" y="156962"/>
                    </a:cubicBezTo>
                    <a:lnTo>
                      <a:pt x="567919" y="158481"/>
                    </a:lnTo>
                    <a:lnTo>
                      <a:pt x="582361" y="132684"/>
                    </a:lnTo>
                    <a:cubicBezTo>
                      <a:pt x="638145" y="52632"/>
                      <a:pt x="732615" y="0"/>
                      <a:pt x="839763" y="0"/>
                    </a:cubicBezTo>
                    <a:close/>
                  </a:path>
                </a:pathLst>
              </a:cu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088" tIns="68544" rIns="137088" bIns="68544" numCol="1" spcCol="0" rtlCol="0" fromWordArt="0" anchor="ctr" anchorCtr="0" forceAA="0" compatLnSpc="1">
                <a:prstTxWarp prst="textNoShape">
                  <a:avLst/>
                </a:prstTxWarp>
                <a:noAutofit/>
              </a:bodyPr>
              <a:lstStyle/>
              <a:p>
                <a:pPr algn="ctr" defTabSz="1370915">
                  <a:spcAft>
                    <a:spcPts val="900"/>
                  </a:spcAft>
                  <a:defRPr/>
                </a:pPr>
                <a:endParaRPr lang="en-US" sz="1799">
                  <a:solidFill>
                    <a:srgbClr val="002142"/>
                  </a:solidFill>
                  <a:latin typeface="Metropolis"/>
                </a:endParaRPr>
              </a:p>
            </p:txBody>
          </p:sp>
          <p:sp>
            <p:nvSpPr>
              <p:cNvPr id="480" name="Freeform: Shape 479">
                <a:extLst>
                  <a:ext uri="{FF2B5EF4-FFF2-40B4-BE49-F238E27FC236}">
                    <a16:creationId xmlns:a16="http://schemas.microsoft.com/office/drawing/2014/main" id="{36D89535-859D-4097-81C5-5A9F2D6BB5C6}"/>
                  </a:ext>
                </a:extLst>
              </p:cNvPr>
              <p:cNvSpPr/>
              <p:nvPr/>
            </p:nvSpPr>
            <p:spPr>
              <a:xfrm>
                <a:off x="5398090" y="3927348"/>
                <a:ext cx="1373410" cy="920637"/>
              </a:xfrm>
              <a:custGeom>
                <a:avLst/>
                <a:gdLst>
                  <a:gd name="connsiteX0" fmla="*/ 839763 w 1335951"/>
                  <a:gd name="connsiteY0" fmla="*/ 0 h 895536"/>
                  <a:gd name="connsiteX1" fmla="*/ 1143873 w 1335951"/>
                  <a:gd name="connsiteY1" fmla="*/ 240294 h 895536"/>
                  <a:gd name="connsiteX2" fmla="*/ 1146632 w 1335951"/>
                  <a:gd name="connsiteY2" fmla="*/ 266834 h 895536"/>
                  <a:gd name="connsiteX3" fmla="*/ 1169102 w 1335951"/>
                  <a:gd name="connsiteY3" fmla="*/ 274139 h 895536"/>
                  <a:gd name="connsiteX4" fmla="*/ 1335951 w 1335951"/>
                  <a:gd name="connsiteY4" fmla="*/ 537756 h 895536"/>
                  <a:gd name="connsiteX5" fmla="*/ 1062766 w 1335951"/>
                  <a:gd name="connsiteY5" fmla="*/ 823856 h 895536"/>
                  <a:gd name="connsiteX6" fmla="*/ 1025609 w 1335951"/>
                  <a:gd name="connsiteY6" fmla="*/ 819444 h 895536"/>
                  <a:gd name="connsiteX7" fmla="*/ 987668 w 1335951"/>
                  <a:gd name="connsiteY7" fmla="*/ 849352 h 895536"/>
                  <a:gd name="connsiteX8" fmla="*/ 829412 w 1335951"/>
                  <a:gd name="connsiteY8" fmla="*/ 895536 h 895536"/>
                  <a:gd name="connsiteX9" fmla="*/ 719237 w 1335951"/>
                  <a:gd name="connsiteY9" fmla="*/ 874285 h 895536"/>
                  <a:gd name="connsiteX10" fmla="*/ 676301 w 1335951"/>
                  <a:gd name="connsiteY10" fmla="*/ 852020 h 895536"/>
                  <a:gd name="connsiteX11" fmla="*/ 630889 w 1335951"/>
                  <a:gd name="connsiteY11" fmla="*/ 876911 h 895536"/>
                  <a:gd name="connsiteX12" fmla="*/ 533567 w 1335951"/>
                  <a:gd name="connsiteY12" fmla="*/ 893320 h 895536"/>
                  <a:gd name="connsiteX13" fmla="*/ 375311 w 1335951"/>
                  <a:gd name="connsiteY13" fmla="*/ 847136 h 895536"/>
                  <a:gd name="connsiteX14" fmla="*/ 359242 w 1335951"/>
                  <a:gd name="connsiteY14" fmla="*/ 834469 h 895536"/>
                  <a:gd name="connsiteX15" fmla="*/ 353789 w 1335951"/>
                  <a:gd name="connsiteY15" fmla="*/ 836519 h 895536"/>
                  <a:gd name="connsiteX16" fmla="*/ 283050 w 1335951"/>
                  <a:gd name="connsiteY16" fmla="*/ 845032 h 895536"/>
                  <a:gd name="connsiteX17" fmla="*/ 0 w 1335951"/>
                  <a:gd name="connsiteY17" fmla="*/ 574605 h 895536"/>
                  <a:gd name="connsiteX18" fmla="*/ 226006 w 1335951"/>
                  <a:gd name="connsiteY18" fmla="*/ 309672 h 895536"/>
                  <a:gd name="connsiteX19" fmla="*/ 250225 w 1335951"/>
                  <a:gd name="connsiteY19" fmla="*/ 307340 h 895536"/>
                  <a:gd name="connsiteX20" fmla="*/ 271043 w 1335951"/>
                  <a:gd name="connsiteY20" fmla="*/ 270696 h 895536"/>
                  <a:gd name="connsiteX21" fmla="*/ 505752 w 1335951"/>
                  <a:gd name="connsiteY21" fmla="*/ 151468 h 895536"/>
                  <a:gd name="connsiteX22" fmla="*/ 562797 w 1335951"/>
                  <a:gd name="connsiteY22" fmla="*/ 156962 h 895536"/>
                  <a:gd name="connsiteX23" fmla="*/ 567919 w 1335951"/>
                  <a:gd name="connsiteY23" fmla="*/ 158481 h 895536"/>
                  <a:gd name="connsiteX24" fmla="*/ 582361 w 1335951"/>
                  <a:gd name="connsiteY24" fmla="*/ 132684 h 895536"/>
                  <a:gd name="connsiteX25" fmla="*/ 839763 w 1335951"/>
                  <a:gd name="connsiteY25" fmla="*/ 0 h 89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35951" h="895536">
                    <a:moveTo>
                      <a:pt x="839763" y="0"/>
                    </a:moveTo>
                    <a:cubicBezTo>
                      <a:pt x="989772" y="0"/>
                      <a:pt x="1114928" y="103159"/>
                      <a:pt x="1143873" y="240294"/>
                    </a:cubicBezTo>
                    <a:lnTo>
                      <a:pt x="1146632" y="266834"/>
                    </a:lnTo>
                    <a:lnTo>
                      <a:pt x="1169102" y="274139"/>
                    </a:lnTo>
                    <a:cubicBezTo>
                      <a:pt x="1267152" y="317572"/>
                      <a:pt x="1335951" y="419250"/>
                      <a:pt x="1335951" y="537756"/>
                    </a:cubicBezTo>
                    <a:cubicBezTo>
                      <a:pt x="1335951" y="695765"/>
                      <a:pt x="1213642" y="823856"/>
                      <a:pt x="1062766" y="823856"/>
                    </a:cubicBezTo>
                    <a:lnTo>
                      <a:pt x="1025609" y="819444"/>
                    </a:lnTo>
                    <a:lnTo>
                      <a:pt x="987668" y="849352"/>
                    </a:lnTo>
                    <a:cubicBezTo>
                      <a:pt x="942493" y="878510"/>
                      <a:pt x="888034" y="895536"/>
                      <a:pt x="829412" y="895536"/>
                    </a:cubicBezTo>
                    <a:cubicBezTo>
                      <a:pt x="790331" y="895536"/>
                      <a:pt x="753100" y="887969"/>
                      <a:pt x="719237" y="874285"/>
                    </a:cubicBezTo>
                    <a:lnTo>
                      <a:pt x="676301" y="852020"/>
                    </a:lnTo>
                    <a:lnTo>
                      <a:pt x="630889" y="876911"/>
                    </a:lnTo>
                    <a:cubicBezTo>
                      <a:pt x="600543" y="887527"/>
                      <a:pt x="567763" y="893320"/>
                      <a:pt x="533567" y="893320"/>
                    </a:cubicBezTo>
                    <a:cubicBezTo>
                      <a:pt x="474946" y="893320"/>
                      <a:pt x="420486" y="876294"/>
                      <a:pt x="375311" y="847136"/>
                    </a:cubicBezTo>
                    <a:lnTo>
                      <a:pt x="359242" y="834469"/>
                    </a:lnTo>
                    <a:lnTo>
                      <a:pt x="353789" y="836519"/>
                    </a:lnTo>
                    <a:cubicBezTo>
                      <a:pt x="331179" y="842076"/>
                      <a:pt x="307476" y="845032"/>
                      <a:pt x="283050" y="845032"/>
                    </a:cubicBezTo>
                    <a:cubicBezTo>
                      <a:pt x="126726" y="845032"/>
                      <a:pt x="0" y="723958"/>
                      <a:pt x="0" y="574605"/>
                    </a:cubicBezTo>
                    <a:cubicBezTo>
                      <a:pt x="0" y="443921"/>
                      <a:pt x="97025" y="334889"/>
                      <a:pt x="226006" y="309672"/>
                    </a:cubicBezTo>
                    <a:lnTo>
                      <a:pt x="250225" y="307340"/>
                    </a:lnTo>
                    <a:lnTo>
                      <a:pt x="271043" y="270696"/>
                    </a:lnTo>
                    <a:cubicBezTo>
                      <a:pt x="321909" y="198762"/>
                      <a:pt x="408050" y="151468"/>
                      <a:pt x="505752" y="151468"/>
                    </a:cubicBezTo>
                    <a:cubicBezTo>
                      <a:pt x="525293" y="151468"/>
                      <a:pt x="544371" y="153360"/>
                      <a:pt x="562797" y="156962"/>
                    </a:cubicBezTo>
                    <a:lnTo>
                      <a:pt x="567919" y="158481"/>
                    </a:lnTo>
                    <a:lnTo>
                      <a:pt x="582361" y="132684"/>
                    </a:lnTo>
                    <a:cubicBezTo>
                      <a:pt x="638145" y="52632"/>
                      <a:pt x="732615" y="0"/>
                      <a:pt x="839763" y="0"/>
                    </a:cubicBezTo>
                    <a:close/>
                  </a:path>
                </a:pathLst>
              </a:cu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088" tIns="68544" rIns="137088" bIns="68544" numCol="1" spcCol="0" rtlCol="0" fromWordArt="0" anchor="ctr" anchorCtr="0" forceAA="0" compatLnSpc="1">
                <a:prstTxWarp prst="textNoShape">
                  <a:avLst/>
                </a:prstTxWarp>
                <a:noAutofit/>
              </a:bodyPr>
              <a:lstStyle/>
              <a:p>
                <a:pPr algn="ctr" defTabSz="1370915">
                  <a:spcAft>
                    <a:spcPts val="900"/>
                  </a:spcAft>
                  <a:defRPr/>
                </a:pPr>
                <a:endParaRPr lang="en-US" sz="1799">
                  <a:solidFill>
                    <a:srgbClr val="002142"/>
                  </a:solidFill>
                  <a:latin typeface="Metropolis"/>
                </a:endParaRPr>
              </a:p>
            </p:txBody>
          </p:sp>
          <p:sp>
            <p:nvSpPr>
              <p:cNvPr id="481" name="Freeform: Shape 480">
                <a:extLst>
                  <a:ext uri="{FF2B5EF4-FFF2-40B4-BE49-F238E27FC236}">
                    <a16:creationId xmlns:a16="http://schemas.microsoft.com/office/drawing/2014/main" id="{B305A320-55A7-4A74-A116-7D233E2CAA7C}"/>
                  </a:ext>
                </a:extLst>
              </p:cNvPr>
              <p:cNvSpPr/>
              <p:nvPr/>
            </p:nvSpPr>
            <p:spPr>
              <a:xfrm>
                <a:off x="5398090" y="3927348"/>
                <a:ext cx="1373410" cy="920637"/>
              </a:xfrm>
              <a:custGeom>
                <a:avLst/>
                <a:gdLst>
                  <a:gd name="connsiteX0" fmla="*/ 839763 w 1335951"/>
                  <a:gd name="connsiteY0" fmla="*/ 0 h 895536"/>
                  <a:gd name="connsiteX1" fmla="*/ 1143873 w 1335951"/>
                  <a:gd name="connsiteY1" fmla="*/ 240294 h 895536"/>
                  <a:gd name="connsiteX2" fmla="*/ 1146632 w 1335951"/>
                  <a:gd name="connsiteY2" fmla="*/ 266834 h 895536"/>
                  <a:gd name="connsiteX3" fmla="*/ 1169102 w 1335951"/>
                  <a:gd name="connsiteY3" fmla="*/ 274139 h 895536"/>
                  <a:gd name="connsiteX4" fmla="*/ 1335951 w 1335951"/>
                  <a:gd name="connsiteY4" fmla="*/ 537756 h 895536"/>
                  <a:gd name="connsiteX5" fmla="*/ 1062766 w 1335951"/>
                  <a:gd name="connsiteY5" fmla="*/ 823856 h 895536"/>
                  <a:gd name="connsiteX6" fmla="*/ 1025609 w 1335951"/>
                  <a:gd name="connsiteY6" fmla="*/ 819444 h 895536"/>
                  <a:gd name="connsiteX7" fmla="*/ 987668 w 1335951"/>
                  <a:gd name="connsiteY7" fmla="*/ 849352 h 895536"/>
                  <a:gd name="connsiteX8" fmla="*/ 829412 w 1335951"/>
                  <a:gd name="connsiteY8" fmla="*/ 895536 h 895536"/>
                  <a:gd name="connsiteX9" fmla="*/ 719237 w 1335951"/>
                  <a:gd name="connsiteY9" fmla="*/ 874285 h 895536"/>
                  <a:gd name="connsiteX10" fmla="*/ 676301 w 1335951"/>
                  <a:gd name="connsiteY10" fmla="*/ 852020 h 895536"/>
                  <a:gd name="connsiteX11" fmla="*/ 630889 w 1335951"/>
                  <a:gd name="connsiteY11" fmla="*/ 876911 h 895536"/>
                  <a:gd name="connsiteX12" fmla="*/ 533567 w 1335951"/>
                  <a:gd name="connsiteY12" fmla="*/ 893320 h 895536"/>
                  <a:gd name="connsiteX13" fmla="*/ 375311 w 1335951"/>
                  <a:gd name="connsiteY13" fmla="*/ 847136 h 895536"/>
                  <a:gd name="connsiteX14" fmla="*/ 359242 w 1335951"/>
                  <a:gd name="connsiteY14" fmla="*/ 834469 h 895536"/>
                  <a:gd name="connsiteX15" fmla="*/ 353789 w 1335951"/>
                  <a:gd name="connsiteY15" fmla="*/ 836519 h 895536"/>
                  <a:gd name="connsiteX16" fmla="*/ 283050 w 1335951"/>
                  <a:gd name="connsiteY16" fmla="*/ 845032 h 895536"/>
                  <a:gd name="connsiteX17" fmla="*/ 0 w 1335951"/>
                  <a:gd name="connsiteY17" fmla="*/ 574605 h 895536"/>
                  <a:gd name="connsiteX18" fmla="*/ 226006 w 1335951"/>
                  <a:gd name="connsiteY18" fmla="*/ 309672 h 895536"/>
                  <a:gd name="connsiteX19" fmla="*/ 250225 w 1335951"/>
                  <a:gd name="connsiteY19" fmla="*/ 307340 h 895536"/>
                  <a:gd name="connsiteX20" fmla="*/ 271043 w 1335951"/>
                  <a:gd name="connsiteY20" fmla="*/ 270696 h 895536"/>
                  <a:gd name="connsiteX21" fmla="*/ 505752 w 1335951"/>
                  <a:gd name="connsiteY21" fmla="*/ 151468 h 895536"/>
                  <a:gd name="connsiteX22" fmla="*/ 562797 w 1335951"/>
                  <a:gd name="connsiteY22" fmla="*/ 156962 h 895536"/>
                  <a:gd name="connsiteX23" fmla="*/ 567919 w 1335951"/>
                  <a:gd name="connsiteY23" fmla="*/ 158481 h 895536"/>
                  <a:gd name="connsiteX24" fmla="*/ 582361 w 1335951"/>
                  <a:gd name="connsiteY24" fmla="*/ 132684 h 895536"/>
                  <a:gd name="connsiteX25" fmla="*/ 839763 w 1335951"/>
                  <a:gd name="connsiteY25" fmla="*/ 0 h 89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35951" h="895536">
                    <a:moveTo>
                      <a:pt x="839763" y="0"/>
                    </a:moveTo>
                    <a:cubicBezTo>
                      <a:pt x="989772" y="0"/>
                      <a:pt x="1114928" y="103159"/>
                      <a:pt x="1143873" y="240294"/>
                    </a:cubicBezTo>
                    <a:lnTo>
                      <a:pt x="1146632" y="266834"/>
                    </a:lnTo>
                    <a:lnTo>
                      <a:pt x="1169102" y="274139"/>
                    </a:lnTo>
                    <a:cubicBezTo>
                      <a:pt x="1267152" y="317572"/>
                      <a:pt x="1335951" y="419250"/>
                      <a:pt x="1335951" y="537756"/>
                    </a:cubicBezTo>
                    <a:cubicBezTo>
                      <a:pt x="1335951" y="695765"/>
                      <a:pt x="1213642" y="823856"/>
                      <a:pt x="1062766" y="823856"/>
                    </a:cubicBezTo>
                    <a:lnTo>
                      <a:pt x="1025609" y="819444"/>
                    </a:lnTo>
                    <a:lnTo>
                      <a:pt x="987668" y="849352"/>
                    </a:lnTo>
                    <a:cubicBezTo>
                      <a:pt x="942493" y="878510"/>
                      <a:pt x="888034" y="895536"/>
                      <a:pt x="829412" y="895536"/>
                    </a:cubicBezTo>
                    <a:cubicBezTo>
                      <a:pt x="790331" y="895536"/>
                      <a:pt x="753100" y="887969"/>
                      <a:pt x="719237" y="874285"/>
                    </a:cubicBezTo>
                    <a:lnTo>
                      <a:pt x="676301" y="852020"/>
                    </a:lnTo>
                    <a:lnTo>
                      <a:pt x="630889" y="876911"/>
                    </a:lnTo>
                    <a:cubicBezTo>
                      <a:pt x="600543" y="887527"/>
                      <a:pt x="567763" y="893320"/>
                      <a:pt x="533567" y="893320"/>
                    </a:cubicBezTo>
                    <a:cubicBezTo>
                      <a:pt x="474946" y="893320"/>
                      <a:pt x="420486" y="876294"/>
                      <a:pt x="375311" y="847136"/>
                    </a:cubicBezTo>
                    <a:lnTo>
                      <a:pt x="359242" y="834469"/>
                    </a:lnTo>
                    <a:lnTo>
                      <a:pt x="353789" y="836519"/>
                    </a:lnTo>
                    <a:cubicBezTo>
                      <a:pt x="331179" y="842076"/>
                      <a:pt x="307476" y="845032"/>
                      <a:pt x="283050" y="845032"/>
                    </a:cubicBezTo>
                    <a:cubicBezTo>
                      <a:pt x="126726" y="845032"/>
                      <a:pt x="0" y="723958"/>
                      <a:pt x="0" y="574605"/>
                    </a:cubicBezTo>
                    <a:cubicBezTo>
                      <a:pt x="0" y="443921"/>
                      <a:pt x="97025" y="334889"/>
                      <a:pt x="226006" y="309672"/>
                    </a:cubicBezTo>
                    <a:lnTo>
                      <a:pt x="250225" y="307340"/>
                    </a:lnTo>
                    <a:lnTo>
                      <a:pt x="271043" y="270696"/>
                    </a:lnTo>
                    <a:cubicBezTo>
                      <a:pt x="321909" y="198762"/>
                      <a:pt x="408050" y="151468"/>
                      <a:pt x="505752" y="151468"/>
                    </a:cubicBezTo>
                    <a:cubicBezTo>
                      <a:pt x="525293" y="151468"/>
                      <a:pt x="544371" y="153360"/>
                      <a:pt x="562797" y="156962"/>
                    </a:cubicBezTo>
                    <a:lnTo>
                      <a:pt x="567919" y="158481"/>
                    </a:lnTo>
                    <a:lnTo>
                      <a:pt x="582361" y="132684"/>
                    </a:lnTo>
                    <a:cubicBezTo>
                      <a:pt x="638145" y="52632"/>
                      <a:pt x="732615" y="0"/>
                      <a:pt x="839763" y="0"/>
                    </a:cubicBezTo>
                    <a:close/>
                  </a:path>
                </a:pathLst>
              </a:cu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088" tIns="68544" rIns="137088" bIns="68544" numCol="1" spcCol="0" rtlCol="0" fromWordArt="0" anchor="ctr" anchorCtr="0" forceAA="0" compatLnSpc="1">
                <a:prstTxWarp prst="textNoShape">
                  <a:avLst/>
                </a:prstTxWarp>
                <a:noAutofit/>
              </a:bodyPr>
              <a:lstStyle/>
              <a:p>
                <a:pPr algn="ctr" defTabSz="1370915">
                  <a:spcAft>
                    <a:spcPts val="900"/>
                  </a:spcAft>
                  <a:defRPr/>
                </a:pPr>
                <a:endParaRPr lang="en-US" sz="1799">
                  <a:solidFill>
                    <a:srgbClr val="002142"/>
                  </a:solidFill>
                  <a:latin typeface="Metropolis"/>
                </a:endParaRPr>
              </a:p>
            </p:txBody>
          </p:sp>
          <p:sp useBgFill="1">
            <p:nvSpPr>
              <p:cNvPr id="482" name="Freeform: Shape 481">
                <a:extLst>
                  <a:ext uri="{FF2B5EF4-FFF2-40B4-BE49-F238E27FC236}">
                    <a16:creationId xmlns:a16="http://schemas.microsoft.com/office/drawing/2014/main" id="{F68A7956-7D13-45AC-8D62-F9D6843791BE}"/>
                  </a:ext>
                </a:extLst>
              </p:cNvPr>
              <p:cNvSpPr/>
              <p:nvPr/>
            </p:nvSpPr>
            <p:spPr>
              <a:xfrm>
                <a:off x="5400525" y="3950702"/>
                <a:ext cx="1359379" cy="877468"/>
              </a:xfrm>
              <a:custGeom>
                <a:avLst/>
                <a:gdLst>
                  <a:gd name="connsiteX0" fmla="*/ 1320174 w 2127607"/>
                  <a:gd name="connsiteY0" fmla="*/ 1373614 h 1373355"/>
                  <a:gd name="connsiteX1" fmla="*/ 1074721 w 2127607"/>
                  <a:gd name="connsiteY1" fmla="*/ 1282872 h 1373355"/>
                  <a:gd name="connsiteX2" fmla="*/ 824505 w 2127607"/>
                  <a:gd name="connsiteY2" fmla="*/ 1338090 h 1373355"/>
                  <a:gd name="connsiteX3" fmla="*/ 811376 w 2127607"/>
                  <a:gd name="connsiteY3" fmla="*/ 1337961 h 1373355"/>
                  <a:gd name="connsiteX4" fmla="*/ 482903 w 2127607"/>
                  <a:gd name="connsiteY4" fmla="*/ 1224823 h 1373355"/>
                  <a:gd name="connsiteX5" fmla="*/ 365261 w 2127607"/>
                  <a:gd name="connsiteY5" fmla="*/ 1243744 h 1373355"/>
                  <a:gd name="connsiteX6" fmla="*/ 357023 w 2127607"/>
                  <a:gd name="connsiteY6" fmla="*/ 1243615 h 1373355"/>
                  <a:gd name="connsiteX7" fmla="*/ 234 w 2127607"/>
                  <a:gd name="connsiteY7" fmla="*/ 874598 h 1373355"/>
                  <a:gd name="connsiteX8" fmla="*/ 366033 w 2127607"/>
                  <a:gd name="connsiteY8" fmla="*/ 522700 h 1373355"/>
                  <a:gd name="connsiteX9" fmla="*/ 373884 w 2127607"/>
                  <a:gd name="connsiteY9" fmla="*/ 522829 h 1373355"/>
                  <a:gd name="connsiteX10" fmla="*/ 391132 w 2127607"/>
                  <a:gd name="connsiteY10" fmla="*/ 523601 h 1373355"/>
                  <a:gd name="connsiteX11" fmla="*/ 801465 w 2127607"/>
                  <a:gd name="connsiteY11" fmla="*/ 248158 h 1373355"/>
                  <a:gd name="connsiteX12" fmla="*/ 810346 w 2127607"/>
                  <a:gd name="connsiteY12" fmla="*/ 248287 h 1373355"/>
                  <a:gd name="connsiteX13" fmla="*/ 917821 w 2127607"/>
                  <a:gd name="connsiteY13" fmla="*/ 263989 h 1373355"/>
                  <a:gd name="connsiteX14" fmla="*/ 1351194 w 2127607"/>
                  <a:gd name="connsiteY14" fmla="*/ 130 h 1373355"/>
                  <a:gd name="connsiteX15" fmla="*/ 1364708 w 2127607"/>
                  <a:gd name="connsiteY15" fmla="*/ 259 h 1373355"/>
                  <a:gd name="connsiteX16" fmla="*/ 1845576 w 2127607"/>
                  <a:gd name="connsiteY16" fmla="*/ 426424 h 1373355"/>
                  <a:gd name="connsiteX17" fmla="*/ 2128098 w 2127607"/>
                  <a:gd name="connsiteY17" fmla="*/ 843064 h 1373355"/>
                  <a:gd name="connsiteX18" fmla="*/ 1995525 w 2127607"/>
                  <a:gd name="connsiteY18" fmla="*/ 1152745 h 1373355"/>
                  <a:gd name="connsiteX19" fmla="*/ 1750072 w 2127607"/>
                  <a:gd name="connsiteY19" fmla="*/ 1253526 h 1373355"/>
                  <a:gd name="connsiteX20" fmla="*/ 1742478 w 2127607"/>
                  <a:gd name="connsiteY20" fmla="*/ 1253397 h 1373355"/>
                  <a:gd name="connsiteX21" fmla="*/ 1636290 w 2127607"/>
                  <a:gd name="connsiteY21" fmla="*/ 1233447 h 1373355"/>
                  <a:gd name="connsiteX22" fmla="*/ 1329570 w 2127607"/>
                  <a:gd name="connsiteY22" fmla="*/ 1373357 h 1373355"/>
                  <a:gd name="connsiteX23" fmla="*/ 1320174 w 2127607"/>
                  <a:gd name="connsiteY23" fmla="*/ 1373614 h 1373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27607" h="1373355">
                    <a:moveTo>
                      <a:pt x="1320174" y="1373614"/>
                    </a:moveTo>
                    <a:cubicBezTo>
                      <a:pt x="1230204" y="1371297"/>
                      <a:pt x="1143967" y="1339248"/>
                      <a:pt x="1074721" y="1282872"/>
                    </a:cubicBezTo>
                    <a:cubicBezTo>
                      <a:pt x="1000196" y="1319169"/>
                      <a:pt x="914217" y="1338090"/>
                      <a:pt x="824505" y="1338090"/>
                    </a:cubicBezTo>
                    <a:cubicBezTo>
                      <a:pt x="824505" y="1338090"/>
                      <a:pt x="815752" y="1338090"/>
                      <a:pt x="811376" y="1337961"/>
                    </a:cubicBezTo>
                    <a:cubicBezTo>
                      <a:pt x="687298" y="1334743"/>
                      <a:pt x="568883" y="1293813"/>
                      <a:pt x="482903" y="1224823"/>
                    </a:cubicBezTo>
                    <a:cubicBezTo>
                      <a:pt x="445448" y="1237179"/>
                      <a:pt x="405161" y="1243744"/>
                      <a:pt x="365261" y="1243744"/>
                    </a:cubicBezTo>
                    <a:lnTo>
                      <a:pt x="357023" y="1243615"/>
                    </a:lnTo>
                    <a:cubicBezTo>
                      <a:pt x="155460" y="1238338"/>
                      <a:pt x="-4528" y="1072686"/>
                      <a:pt x="234" y="874598"/>
                    </a:cubicBezTo>
                    <a:cubicBezTo>
                      <a:pt x="4867" y="680501"/>
                      <a:pt x="168975" y="522700"/>
                      <a:pt x="366033" y="522700"/>
                    </a:cubicBezTo>
                    <a:lnTo>
                      <a:pt x="373884" y="522829"/>
                    </a:lnTo>
                    <a:cubicBezTo>
                      <a:pt x="379676" y="522958"/>
                      <a:pt x="385468" y="523215"/>
                      <a:pt x="391132" y="523601"/>
                    </a:cubicBezTo>
                    <a:cubicBezTo>
                      <a:pt x="457290" y="357820"/>
                      <a:pt x="619080" y="248158"/>
                      <a:pt x="801465" y="248158"/>
                    </a:cubicBezTo>
                    <a:lnTo>
                      <a:pt x="810346" y="248287"/>
                    </a:lnTo>
                    <a:cubicBezTo>
                      <a:pt x="847415" y="249316"/>
                      <a:pt x="883455" y="254593"/>
                      <a:pt x="917821" y="263989"/>
                    </a:cubicBezTo>
                    <a:cubicBezTo>
                      <a:pt x="1008691" y="100525"/>
                      <a:pt x="1172413" y="130"/>
                      <a:pt x="1351194" y="130"/>
                    </a:cubicBezTo>
                    <a:cubicBezTo>
                      <a:pt x="1355698" y="130"/>
                      <a:pt x="1360203" y="130"/>
                      <a:pt x="1364708" y="259"/>
                    </a:cubicBezTo>
                    <a:cubicBezTo>
                      <a:pt x="1598964" y="5922"/>
                      <a:pt x="1798081" y="183673"/>
                      <a:pt x="1845576" y="426424"/>
                    </a:cubicBezTo>
                    <a:cubicBezTo>
                      <a:pt x="2015604" y="473532"/>
                      <a:pt x="2133247" y="644976"/>
                      <a:pt x="2128098" y="843064"/>
                    </a:cubicBezTo>
                    <a:cubicBezTo>
                      <a:pt x="2125395" y="961994"/>
                      <a:pt x="2077128" y="1075003"/>
                      <a:pt x="1995525" y="1152745"/>
                    </a:cubicBezTo>
                    <a:cubicBezTo>
                      <a:pt x="1927308" y="1217744"/>
                      <a:pt x="1840041" y="1253526"/>
                      <a:pt x="1750072" y="1253526"/>
                    </a:cubicBezTo>
                    <a:lnTo>
                      <a:pt x="1742478" y="1253397"/>
                    </a:lnTo>
                    <a:cubicBezTo>
                      <a:pt x="1706438" y="1252625"/>
                      <a:pt x="1670785" y="1245932"/>
                      <a:pt x="1636290" y="1233447"/>
                    </a:cubicBezTo>
                    <a:cubicBezTo>
                      <a:pt x="1559063" y="1321486"/>
                      <a:pt x="1446183" y="1373357"/>
                      <a:pt x="1329570" y="1373357"/>
                    </a:cubicBezTo>
                    <a:lnTo>
                      <a:pt x="1320174" y="1373614"/>
                    </a:lnTo>
                    <a:close/>
                  </a:path>
                </a:pathLst>
              </a:custGeom>
              <a:ln w="1285" cap="flat">
                <a:noFill/>
                <a:prstDash val="solid"/>
                <a:miter/>
              </a:ln>
            </p:spPr>
            <p:txBody>
              <a:bodyPr rtlCol="0" anchor="ctr"/>
              <a:lstStyle/>
              <a:p>
                <a:pPr defTabSz="1370915">
                  <a:defRPr/>
                </a:pPr>
                <a:endParaRPr lang="en-US" sz="4048">
                  <a:solidFill>
                    <a:srgbClr val="FFFFFF"/>
                  </a:solidFill>
                  <a:latin typeface="Metropolis"/>
                </a:endParaRPr>
              </a:p>
            </p:txBody>
          </p:sp>
          <p:grpSp>
            <p:nvGrpSpPr>
              <p:cNvPr id="483" name="Group 482">
                <a:extLst>
                  <a:ext uri="{FF2B5EF4-FFF2-40B4-BE49-F238E27FC236}">
                    <a16:creationId xmlns:a16="http://schemas.microsoft.com/office/drawing/2014/main" id="{B98691FD-DAE4-45D1-B9BA-155260DDD723}"/>
                  </a:ext>
                </a:extLst>
              </p:cNvPr>
              <p:cNvGrpSpPr/>
              <p:nvPr/>
            </p:nvGrpSpPr>
            <p:grpSpPr>
              <a:xfrm>
                <a:off x="5398088" y="3985539"/>
                <a:ext cx="1316433" cy="788406"/>
                <a:chOff x="5398088" y="3985539"/>
                <a:chExt cx="1316433" cy="788406"/>
              </a:xfrm>
            </p:grpSpPr>
            <p:sp useBgFill="1">
              <p:nvSpPr>
                <p:cNvPr id="484" name="Freeform 46">
                  <a:extLst>
                    <a:ext uri="{FF2B5EF4-FFF2-40B4-BE49-F238E27FC236}">
                      <a16:creationId xmlns:a16="http://schemas.microsoft.com/office/drawing/2014/main" id="{99F58040-DB5D-49F6-8982-FEF4C5C78427}"/>
                    </a:ext>
                  </a:extLst>
                </p:cNvPr>
                <p:cNvSpPr>
                  <a:spLocks/>
                </p:cNvSpPr>
                <p:nvPr/>
              </p:nvSpPr>
              <p:spPr bwMode="auto">
                <a:xfrm>
                  <a:off x="5446715" y="3985539"/>
                  <a:ext cx="1267806" cy="788406"/>
                </a:xfrm>
                <a:custGeom>
                  <a:avLst/>
                  <a:gdLst>
                    <a:gd name="T0" fmla="*/ 621 w 723"/>
                    <a:gd name="T1" fmla="*/ 153 h 448"/>
                    <a:gd name="T2" fmla="*/ 470 w 723"/>
                    <a:gd name="T3" fmla="*/ 2 h 448"/>
                    <a:gd name="T4" fmla="*/ 322 w 723"/>
                    <a:gd name="T5" fmla="*/ 104 h 448"/>
                    <a:gd name="T6" fmla="*/ 268 w 723"/>
                    <a:gd name="T7" fmla="*/ 92 h 448"/>
                    <a:gd name="T8" fmla="*/ 135 w 723"/>
                    <a:gd name="T9" fmla="*/ 195 h 448"/>
                    <a:gd name="T10" fmla="*/ 109 w 723"/>
                    <a:gd name="T11" fmla="*/ 192 h 448"/>
                    <a:gd name="T12" fmla="*/ 1 w 723"/>
                    <a:gd name="T13" fmla="*/ 293 h 448"/>
                    <a:gd name="T14" fmla="*/ 104 w 723"/>
                    <a:gd name="T15" fmla="*/ 400 h 448"/>
                    <a:gd name="T16" fmla="*/ 155 w 723"/>
                    <a:gd name="T17" fmla="*/ 388 h 448"/>
                    <a:gd name="T18" fmla="*/ 270 w 723"/>
                    <a:gd name="T19" fmla="*/ 434 h 448"/>
                    <a:gd name="T20" fmla="*/ 369 w 723"/>
                    <a:gd name="T21" fmla="*/ 407 h 448"/>
                    <a:gd name="T22" fmla="*/ 455 w 723"/>
                    <a:gd name="T23" fmla="*/ 447 h 448"/>
                    <a:gd name="T24" fmla="*/ 561 w 723"/>
                    <a:gd name="T25" fmla="*/ 389 h 448"/>
                    <a:gd name="T26" fmla="*/ 609 w 723"/>
                    <a:gd name="T27" fmla="*/ 403 h 448"/>
                    <a:gd name="T28" fmla="*/ 721 w 723"/>
                    <a:gd name="T29" fmla="*/ 280 h 448"/>
                    <a:gd name="T30" fmla="*/ 621 w 723"/>
                    <a:gd name="T31" fmla="*/ 153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3" h="448">
                      <a:moveTo>
                        <a:pt x="621" y="153"/>
                      </a:moveTo>
                      <a:cubicBezTo>
                        <a:pt x="614" y="69"/>
                        <a:pt x="549" y="3"/>
                        <a:pt x="470" y="2"/>
                      </a:cubicBezTo>
                      <a:cubicBezTo>
                        <a:pt x="404" y="0"/>
                        <a:pt x="346" y="43"/>
                        <a:pt x="322" y="104"/>
                      </a:cubicBezTo>
                      <a:cubicBezTo>
                        <a:pt x="306" y="97"/>
                        <a:pt x="287" y="92"/>
                        <a:pt x="268" y="92"/>
                      </a:cubicBezTo>
                      <a:cubicBezTo>
                        <a:pt x="203" y="90"/>
                        <a:pt x="148" y="135"/>
                        <a:pt x="135" y="195"/>
                      </a:cubicBezTo>
                      <a:cubicBezTo>
                        <a:pt x="127" y="193"/>
                        <a:pt x="118" y="192"/>
                        <a:pt x="109" y="192"/>
                      </a:cubicBezTo>
                      <a:cubicBezTo>
                        <a:pt x="51" y="190"/>
                        <a:pt x="2" y="236"/>
                        <a:pt x="1" y="293"/>
                      </a:cubicBezTo>
                      <a:cubicBezTo>
                        <a:pt x="0" y="350"/>
                        <a:pt x="46" y="398"/>
                        <a:pt x="104" y="400"/>
                      </a:cubicBezTo>
                      <a:cubicBezTo>
                        <a:pt x="122" y="400"/>
                        <a:pt x="140" y="396"/>
                        <a:pt x="155" y="388"/>
                      </a:cubicBezTo>
                      <a:cubicBezTo>
                        <a:pt x="180" y="415"/>
                        <a:pt x="222" y="433"/>
                        <a:pt x="270" y="434"/>
                      </a:cubicBezTo>
                      <a:cubicBezTo>
                        <a:pt x="308" y="435"/>
                        <a:pt x="343" y="425"/>
                        <a:pt x="369" y="407"/>
                      </a:cubicBezTo>
                      <a:cubicBezTo>
                        <a:pt x="391" y="431"/>
                        <a:pt x="421" y="446"/>
                        <a:pt x="455" y="447"/>
                      </a:cubicBezTo>
                      <a:cubicBezTo>
                        <a:pt x="499" y="448"/>
                        <a:pt x="539" y="425"/>
                        <a:pt x="561" y="389"/>
                      </a:cubicBezTo>
                      <a:cubicBezTo>
                        <a:pt x="575" y="398"/>
                        <a:pt x="592" y="403"/>
                        <a:pt x="609" y="403"/>
                      </a:cubicBezTo>
                      <a:cubicBezTo>
                        <a:pt x="669" y="405"/>
                        <a:pt x="720" y="349"/>
                        <a:pt x="721" y="280"/>
                      </a:cubicBezTo>
                      <a:cubicBezTo>
                        <a:pt x="723" y="213"/>
                        <a:pt x="679" y="158"/>
                        <a:pt x="621" y="153"/>
                      </a:cubicBezTo>
                      <a:close/>
                    </a:path>
                  </a:pathLst>
                </a:custGeom>
                <a:ln w="19050">
                  <a:solidFill>
                    <a:srgbClr val="A44FBE"/>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8803" tIns="98803" rIns="98803" bIns="98803" numCol="1" spcCol="0" rtlCol="0" fromWordArt="0" anchor="ctr" anchorCtr="0" forceAA="0" compatLnSpc="1">
                  <a:prstTxWarp prst="textNoShape">
                    <a:avLst/>
                  </a:prstTxWarp>
                  <a:noAutofit/>
                </a:bodyPr>
                <a:lstStyle/>
                <a:p>
                  <a:pPr defTabSz="1370915">
                    <a:defRPr/>
                  </a:pPr>
                  <a:endParaRPr lang="en-US" sz="4048">
                    <a:solidFill>
                      <a:srgbClr val="002142"/>
                    </a:solidFill>
                    <a:latin typeface="Metropolis"/>
                  </a:endParaRPr>
                </a:p>
              </p:txBody>
            </p:sp>
            <p:sp>
              <p:nvSpPr>
                <p:cNvPr id="485" name="TextBox 484">
                  <a:extLst>
                    <a:ext uri="{FF2B5EF4-FFF2-40B4-BE49-F238E27FC236}">
                      <a16:creationId xmlns:a16="http://schemas.microsoft.com/office/drawing/2014/main" id="{5C545438-E242-45D9-9D90-CFCA44B2082B}"/>
                    </a:ext>
                  </a:extLst>
                </p:cNvPr>
                <p:cNvSpPr txBox="1"/>
                <p:nvPr/>
              </p:nvSpPr>
              <p:spPr>
                <a:xfrm>
                  <a:off x="5398088" y="4328532"/>
                  <a:ext cx="849959" cy="302791"/>
                </a:xfrm>
                <a:prstGeom prst="rect">
                  <a:avLst/>
                </a:prstGeom>
              </p:spPr>
              <p:txBody>
                <a:bodyPr wrap="square" lIns="0" tIns="0" rIns="0" bIns="0" rtlCol="0" anchor="ctr">
                  <a:noAutofit/>
                </a:bodyPr>
                <a:lstStyle/>
                <a:p>
                  <a:pPr algn="ctr" defTabSz="914126">
                    <a:spcAft>
                      <a:spcPts val="600"/>
                    </a:spcAft>
                    <a:defRPr/>
                  </a:pPr>
                  <a:r>
                    <a:rPr lang="en-US" sz="1600" dirty="0">
                      <a:solidFill>
                        <a:srgbClr val="7030A0"/>
                      </a:solidFill>
                      <a:latin typeface="Metropolis Semi Bold" panose="00000700000000000000" pitchFamily="2" charset="0"/>
                    </a:rPr>
                    <a:t>Edge</a:t>
                  </a:r>
                </a:p>
              </p:txBody>
            </p:sp>
            <p:pic>
              <p:nvPicPr>
                <p:cNvPr id="486" name="Graphic 485">
                  <a:extLst>
                    <a:ext uri="{FF2B5EF4-FFF2-40B4-BE49-F238E27FC236}">
                      <a16:creationId xmlns:a16="http://schemas.microsoft.com/office/drawing/2014/main" id="{54ECA6D3-92D6-4CE2-A869-AA384E764956}"/>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6057331" y="4094536"/>
                  <a:ext cx="407973" cy="402809"/>
                </a:xfrm>
                <a:prstGeom prst="rect">
                  <a:avLst/>
                </a:prstGeom>
              </p:spPr>
            </p:pic>
          </p:grpSp>
        </p:grpSp>
        <p:sp>
          <p:nvSpPr>
            <p:cNvPr id="487" name="TextBox 486">
              <a:extLst>
                <a:ext uri="{FF2B5EF4-FFF2-40B4-BE49-F238E27FC236}">
                  <a16:creationId xmlns:a16="http://schemas.microsoft.com/office/drawing/2014/main" id="{B302CA59-36C4-457C-B915-B848F7AC71C3}"/>
                </a:ext>
              </a:extLst>
            </p:cNvPr>
            <p:cNvSpPr txBox="1"/>
            <p:nvPr/>
          </p:nvSpPr>
          <p:spPr>
            <a:xfrm>
              <a:off x="8875693" y="4854469"/>
              <a:ext cx="1679352" cy="267787"/>
            </a:xfrm>
            <a:prstGeom prst="rect">
              <a:avLst/>
            </a:prstGeom>
          </p:spPr>
          <p:txBody>
            <a:bodyPr wrap="square" lIns="0" tIns="0" rIns="0" bIns="0" rtlCol="0" anchor="ctr">
              <a:noAutofit/>
            </a:bodyPr>
            <a:lstStyle/>
            <a:p>
              <a:pPr algn="ctr" defTabSz="914126">
                <a:spcAft>
                  <a:spcPts val="600"/>
                </a:spcAft>
                <a:defRPr/>
              </a:pPr>
              <a:r>
                <a:rPr lang="en-US" sz="1799" dirty="0">
                  <a:solidFill>
                    <a:srgbClr val="7030A0"/>
                  </a:solidFill>
                  <a:latin typeface="Metropolis Semi Bold" panose="00000700000000000000" pitchFamily="2" charset="0"/>
                </a:rPr>
                <a:t>Public</a:t>
              </a:r>
            </a:p>
          </p:txBody>
        </p:sp>
        <p:grpSp>
          <p:nvGrpSpPr>
            <p:cNvPr id="488" name="Group 487">
              <a:extLst>
                <a:ext uri="{FF2B5EF4-FFF2-40B4-BE49-F238E27FC236}">
                  <a16:creationId xmlns:a16="http://schemas.microsoft.com/office/drawing/2014/main" id="{A1CC18B8-205F-4227-A187-1CDB40D272E4}"/>
                </a:ext>
              </a:extLst>
            </p:cNvPr>
            <p:cNvGrpSpPr/>
            <p:nvPr/>
          </p:nvGrpSpPr>
          <p:grpSpPr>
            <a:xfrm>
              <a:off x="9179177" y="5174059"/>
              <a:ext cx="1041098" cy="248606"/>
              <a:chOff x="4119996" y="5498107"/>
              <a:chExt cx="1041369" cy="248671"/>
            </a:xfrm>
            <a:solidFill>
              <a:schemeClr val="accent5"/>
            </a:solidFill>
          </p:grpSpPr>
          <p:sp>
            <p:nvSpPr>
              <p:cNvPr id="489" name="Freeform 70">
                <a:extLst>
                  <a:ext uri="{FF2B5EF4-FFF2-40B4-BE49-F238E27FC236}">
                    <a16:creationId xmlns:a16="http://schemas.microsoft.com/office/drawing/2014/main" id="{F07C36E0-A246-4555-9565-EE0E7EDD727B}"/>
                  </a:ext>
                </a:extLst>
              </p:cNvPr>
              <p:cNvSpPr>
                <a:spLocks noEditPoints="1"/>
              </p:cNvSpPr>
              <p:nvPr/>
            </p:nvSpPr>
            <p:spPr bwMode="auto">
              <a:xfrm>
                <a:off x="4922202" y="5498107"/>
                <a:ext cx="239163" cy="234097"/>
              </a:xfrm>
              <a:custGeom>
                <a:avLst/>
                <a:gdLst>
                  <a:gd name="T0" fmla="*/ 176 w 382"/>
                  <a:gd name="T1" fmla="*/ 368 h 384"/>
                  <a:gd name="T2" fmla="*/ 146 w 382"/>
                  <a:gd name="T3" fmla="*/ 377 h 384"/>
                  <a:gd name="T4" fmla="*/ 90 w 382"/>
                  <a:gd name="T5" fmla="*/ 337 h 384"/>
                  <a:gd name="T6" fmla="*/ 50 w 382"/>
                  <a:gd name="T7" fmla="*/ 323 h 384"/>
                  <a:gd name="T8" fmla="*/ 33 w 382"/>
                  <a:gd name="T9" fmla="*/ 267 h 384"/>
                  <a:gd name="T10" fmla="*/ 20 w 382"/>
                  <a:gd name="T11" fmla="*/ 248 h 384"/>
                  <a:gd name="T12" fmla="*/ 0 w 382"/>
                  <a:gd name="T13" fmla="*/ 196 h 384"/>
                  <a:gd name="T14" fmla="*/ 33 w 382"/>
                  <a:gd name="T15" fmla="*/ 164 h 384"/>
                  <a:gd name="T16" fmla="*/ 35 w 382"/>
                  <a:gd name="T17" fmla="*/ 91 h 384"/>
                  <a:gd name="T18" fmla="*/ 59 w 382"/>
                  <a:gd name="T19" fmla="*/ 75 h 384"/>
                  <a:gd name="T20" fmla="*/ 106 w 382"/>
                  <a:gd name="T21" fmla="*/ 25 h 384"/>
                  <a:gd name="T22" fmla="*/ 135 w 382"/>
                  <a:gd name="T23" fmla="*/ 25 h 384"/>
                  <a:gd name="T24" fmla="*/ 206 w 382"/>
                  <a:gd name="T25" fmla="*/ 15 h 384"/>
                  <a:gd name="T26" fmla="*/ 235 w 382"/>
                  <a:gd name="T27" fmla="*/ 9 h 384"/>
                  <a:gd name="T28" fmla="*/ 292 w 382"/>
                  <a:gd name="T29" fmla="*/ 47 h 384"/>
                  <a:gd name="T30" fmla="*/ 295 w 382"/>
                  <a:gd name="T31" fmla="*/ 68 h 384"/>
                  <a:gd name="T32" fmla="*/ 350 w 382"/>
                  <a:gd name="T33" fmla="*/ 117 h 384"/>
                  <a:gd name="T34" fmla="*/ 377 w 382"/>
                  <a:gd name="T35" fmla="*/ 149 h 384"/>
                  <a:gd name="T36" fmla="*/ 351 w 382"/>
                  <a:gd name="T37" fmla="*/ 209 h 384"/>
                  <a:gd name="T38" fmla="*/ 373 w 382"/>
                  <a:gd name="T39" fmla="*/ 250 h 384"/>
                  <a:gd name="T40" fmla="*/ 321 w 382"/>
                  <a:gd name="T41" fmla="*/ 287 h 384"/>
                  <a:gd name="T42" fmla="*/ 320 w 382"/>
                  <a:gd name="T43" fmla="*/ 335 h 384"/>
                  <a:gd name="T44" fmla="*/ 246 w 382"/>
                  <a:gd name="T45" fmla="*/ 344 h 384"/>
                  <a:gd name="T46" fmla="*/ 193 w 382"/>
                  <a:gd name="T47" fmla="*/ 384 h 384"/>
                  <a:gd name="T48" fmla="*/ 232 w 382"/>
                  <a:gd name="T49" fmla="*/ 363 h 384"/>
                  <a:gd name="T50" fmla="*/ 261 w 382"/>
                  <a:gd name="T51" fmla="*/ 319 h 384"/>
                  <a:gd name="T52" fmla="*/ 312 w 382"/>
                  <a:gd name="T53" fmla="*/ 321 h 384"/>
                  <a:gd name="T54" fmla="*/ 298 w 382"/>
                  <a:gd name="T55" fmla="*/ 290 h 384"/>
                  <a:gd name="T56" fmla="*/ 341 w 382"/>
                  <a:gd name="T57" fmla="*/ 279 h 384"/>
                  <a:gd name="T58" fmla="*/ 358 w 382"/>
                  <a:gd name="T59" fmla="*/ 241 h 384"/>
                  <a:gd name="T60" fmla="*/ 332 w 382"/>
                  <a:gd name="T61" fmla="*/ 223 h 384"/>
                  <a:gd name="T62" fmla="*/ 366 w 382"/>
                  <a:gd name="T63" fmla="*/ 189 h 384"/>
                  <a:gd name="T64" fmla="*/ 329 w 382"/>
                  <a:gd name="T65" fmla="*/ 148 h 384"/>
                  <a:gd name="T66" fmla="*/ 341 w 382"/>
                  <a:gd name="T67" fmla="*/ 102 h 384"/>
                  <a:gd name="T68" fmla="*/ 290 w 382"/>
                  <a:gd name="T69" fmla="*/ 84 h 384"/>
                  <a:gd name="T70" fmla="*/ 278 w 382"/>
                  <a:gd name="T71" fmla="*/ 41 h 384"/>
                  <a:gd name="T72" fmla="*/ 242 w 382"/>
                  <a:gd name="T73" fmla="*/ 23 h 384"/>
                  <a:gd name="T74" fmla="*/ 229 w 382"/>
                  <a:gd name="T75" fmla="*/ 51 h 384"/>
                  <a:gd name="T76" fmla="*/ 190 w 382"/>
                  <a:gd name="T77" fmla="*/ 17 h 384"/>
                  <a:gd name="T78" fmla="*/ 154 w 382"/>
                  <a:gd name="T79" fmla="*/ 51 h 384"/>
                  <a:gd name="T80" fmla="*/ 103 w 382"/>
                  <a:gd name="T81" fmla="*/ 41 h 384"/>
                  <a:gd name="T82" fmla="*/ 72 w 382"/>
                  <a:gd name="T83" fmla="*/ 65 h 384"/>
                  <a:gd name="T84" fmla="*/ 73 w 382"/>
                  <a:gd name="T85" fmla="*/ 108 h 384"/>
                  <a:gd name="T86" fmla="*/ 25 w 382"/>
                  <a:gd name="T87" fmla="*/ 140 h 384"/>
                  <a:gd name="T88" fmla="*/ 47 w 382"/>
                  <a:gd name="T89" fmla="*/ 182 h 384"/>
                  <a:gd name="T90" fmla="*/ 16 w 382"/>
                  <a:gd name="T91" fmla="*/ 195 h 384"/>
                  <a:gd name="T92" fmla="*/ 22 w 382"/>
                  <a:gd name="T93" fmla="*/ 233 h 384"/>
                  <a:gd name="T94" fmla="*/ 65 w 382"/>
                  <a:gd name="T95" fmla="*/ 263 h 384"/>
                  <a:gd name="T96" fmla="*/ 41 w 382"/>
                  <a:gd name="T97" fmla="*/ 281 h 384"/>
                  <a:gd name="T98" fmla="*/ 89 w 382"/>
                  <a:gd name="T99" fmla="*/ 295 h 384"/>
                  <a:gd name="T100" fmla="*/ 105 w 382"/>
                  <a:gd name="T101" fmla="*/ 344 h 384"/>
                  <a:gd name="T102" fmla="*/ 140 w 382"/>
                  <a:gd name="T103" fmla="*/ 362 h 384"/>
                  <a:gd name="T104" fmla="*/ 181 w 382"/>
                  <a:gd name="T105" fmla="*/ 337 h 384"/>
                  <a:gd name="T106" fmla="*/ 192 w 382"/>
                  <a:gd name="T107" fmla="*/ 366 h 384"/>
                  <a:gd name="T108" fmla="*/ 359 w 382"/>
                  <a:gd name="T109" fmla="*/ 237 h 384"/>
                  <a:gd name="T110" fmla="*/ 90 w 382"/>
                  <a:gd name="T111" fmla="*/ 192 h 384"/>
                  <a:gd name="T112" fmla="*/ 191 w 382"/>
                  <a:gd name="T113" fmla="*/ 107 h 384"/>
                  <a:gd name="T114" fmla="*/ 191 w 382"/>
                  <a:gd name="T115" fmla="*/ 107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 h="384">
                    <a:moveTo>
                      <a:pt x="193" y="384"/>
                    </a:moveTo>
                    <a:cubicBezTo>
                      <a:pt x="187" y="384"/>
                      <a:pt x="180" y="380"/>
                      <a:pt x="177" y="374"/>
                    </a:cubicBezTo>
                    <a:cubicBezTo>
                      <a:pt x="177" y="373"/>
                      <a:pt x="177" y="373"/>
                      <a:pt x="177" y="373"/>
                    </a:cubicBezTo>
                    <a:cubicBezTo>
                      <a:pt x="176" y="371"/>
                      <a:pt x="176" y="369"/>
                      <a:pt x="176" y="368"/>
                    </a:cubicBezTo>
                    <a:cubicBezTo>
                      <a:pt x="174" y="353"/>
                      <a:pt x="174" y="353"/>
                      <a:pt x="174" y="353"/>
                    </a:cubicBezTo>
                    <a:cubicBezTo>
                      <a:pt x="171" y="352"/>
                      <a:pt x="167" y="352"/>
                      <a:pt x="163" y="351"/>
                    </a:cubicBezTo>
                    <a:cubicBezTo>
                      <a:pt x="156" y="367"/>
                      <a:pt x="156" y="367"/>
                      <a:pt x="156" y="367"/>
                    </a:cubicBezTo>
                    <a:cubicBezTo>
                      <a:pt x="154" y="372"/>
                      <a:pt x="150" y="375"/>
                      <a:pt x="146" y="377"/>
                    </a:cubicBezTo>
                    <a:cubicBezTo>
                      <a:pt x="141" y="378"/>
                      <a:pt x="136" y="378"/>
                      <a:pt x="132" y="376"/>
                    </a:cubicBezTo>
                    <a:cubicBezTo>
                      <a:pt x="99" y="361"/>
                      <a:pt x="99" y="361"/>
                      <a:pt x="99" y="361"/>
                    </a:cubicBezTo>
                    <a:cubicBezTo>
                      <a:pt x="95" y="359"/>
                      <a:pt x="91" y="355"/>
                      <a:pt x="90" y="351"/>
                    </a:cubicBezTo>
                    <a:cubicBezTo>
                      <a:pt x="88" y="346"/>
                      <a:pt x="88" y="341"/>
                      <a:pt x="90" y="337"/>
                    </a:cubicBezTo>
                    <a:cubicBezTo>
                      <a:pt x="96" y="323"/>
                      <a:pt x="96" y="323"/>
                      <a:pt x="96" y="323"/>
                    </a:cubicBezTo>
                    <a:cubicBezTo>
                      <a:pt x="93" y="321"/>
                      <a:pt x="90" y="319"/>
                      <a:pt x="88" y="316"/>
                    </a:cubicBezTo>
                    <a:cubicBezTo>
                      <a:pt x="75" y="326"/>
                      <a:pt x="75" y="326"/>
                      <a:pt x="75" y="326"/>
                    </a:cubicBezTo>
                    <a:cubicBezTo>
                      <a:pt x="67" y="332"/>
                      <a:pt x="56" y="331"/>
                      <a:pt x="50" y="323"/>
                    </a:cubicBezTo>
                    <a:cubicBezTo>
                      <a:pt x="28" y="294"/>
                      <a:pt x="28" y="294"/>
                      <a:pt x="28" y="294"/>
                    </a:cubicBezTo>
                    <a:cubicBezTo>
                      <a:pt x="22" y="286"/>
                      <a:pt x="23" y="275"/>
                      <a:pt x="31" y="269"/>
                    </a:cubicBezTo>
                    <a:cubicBezTo>
                      <a:pt x="32" y="268"/>
                      <a:pt x="32" y="268"/>
                      <a:pt x="32" y="268"/>
                    </a:cubicBezTo>
                    <a:cubicBezTo>
                      <a:pt x="32" y="267"/>
                      <a:pt x="33" y="267"/>
                      <a:pt x="33" y="267"/>
                    </a:cubicBezTo>
                    <a:cubicBezTo>
                      <a:pt x="45" y="258"/>
                      <a:pt x="45" y="258"/>
                      <a:pt x="45" y="258"/>
                    </a:cubicBezTo>
                    <a:cubicBezTo>
                      <a:pt x="43" y="254"/>
                      <a:pt x="42" y="250"/>
                      <a:pt x="40" y="247"/>
                    </a:cubicBezTo>
                    <a:cubicBezTo>
                      <a:pt x="24" y="248"/>
                      <a:pt x="24" y="248"/>
                      <a:pt x="24" y="248"/>
                    </a:cubicBezTo>
                    <a:cubicBezTo>
                      <a:pt x="23" y="249"/>
                      <a:pt x="22" y="249"/>
                      <a:pt x="20" y="248"/>
                    </a:cubicBezTo>
                    <a:cubicBezTo>
                      <a:pt x="20" y="248"/>
                      <a:pt x="20" y="248"/>
                      <a:pt x="20" y="248"/>
                    </a:cubicBezTo>
                    <a:cubicBezTo>
                      <a:pt x="20" y="248"/>
                      <a:pt x="19" y="248"/>
                      <a:pt x="18" y="248"/>
                    </a:cubicBezTo>
                    <a:cubicBezTo>
                      <a:pt x="10" y="246"/>
                      <a:pt x="5" y="240"/>
                      <a:pt x="4" y="233"/>
                    </a:cubicBezTo>
                    <a:cubicBezTo>
                      <a:pt x="0" y="196"/>
                      <a:pt x="0" y="196"/>
                      <a:pt x="0" y="196"/>
                    </a:cubicBezTo>
                    <a:cubicBezTo>
                      <a:pt x="0" y="192"/>
                      <a:pt x="1" y="187"/>
                      <a:pt x="4" y="183"/>
                    </a:cubicBezTo>
                    <a:cubicBezTo>
                      <a:pt x="7" y="179"/>
                      <a:pt x="11" y="177"/>
                      <a:pt x="16" y="176"/>
                    </a:cubicBezTo>
                    <a:cubicBezTo>
                      <a:pt x="32" y="175"/>
                      <a:pt x="32" y="175"/>
                      <a:pt x="32" y="175"/>
                    </a:cubicBezTo>
                    <a:cubicBezTo>
                      <a:pt x="32" y="171"/>
                      <a:pt x="33" y="167"/>
                      <a:pt x="33" y="164"/>
                    </a:cubicBezTo>
                    <a:cubicBezTo>
                      <a:pt x="18" y="157"/>
                      <a:pt x="18" y="157"/>
                      <a:pt x="18" y="157"/>
                    </a:cubicBezTo>
                    <a:cubicBezTo>
                      <a:pt x="10" y="153"/>
                      <a:pt x="6" y="143"/>
                      <a:pt x="10" y="133"/>
                    </a:cubicBezTo>
                    <a:cubicBezTo>
                      <a:pt x="26" y="100"/>
                      <a:pt x="26" y="100"/>
                      <a:pt x="26" y="100"/>
                    </a:cubicBezTo>
                    <a:cubicBezTo>
                      <a:pt x="27" y="96"/>
                      <a:pt x="31" y="92"/>
                      <a:pt x="35" y="91"/>
                    </a:cubicBezTo>
                    <a:cubicBezTo>
                      <a:pt x="39" y="89"/>
                      <a:pt x="44" y="89"/>
                      <a:pt x="49" y="91"/>
                    </a:cubicBezTo>
                    <a:cubicBezTo>
                      <a:pt x="61" y="97"/>
                      <a:pt x="61" y="97"/>
                      <a:pt x="61" y="97"/>
                    </a:cubicBezTo>
                    <a:cubicBezTo>
                      <a:pt x="64" y="94"/>
                      <a:pt x="66" y="91"/>
                      <a:pt x="69" y="88"/>
                    </a:cubicBezTo>
                    <a:cubicBezTo>
                      <a:pt x="59" y="75"/>
                      <a:pt x="59" y="75"/>
                      <a:pt x="59" y="75"/>
                    </a:cubicBezTo>
                    <a:cubicBezTo>
                      <a:pt x="56" y="71"/>
                      <a:pt x="55" y="66"/>
                      <a:pt x="56" y="62"/>
                    </a:cubicBezTo>
                    <a:cubicBezTo>
                      <a:pt x="56" y="57"/>
                      <a:pt x="59" y="53"/>
                      <a:pt x="63" y="50"/>
                    </a:cubicBezTo>
                    <a:cubicBezTo>
                      <a:pt x="93" y="29"/>
                      <a:pt x="93" y="29"/>
                      <a:pt x="93" y="29"/>
                    </a:cubicBezTo>
                    <a:cubicBezTo>
                      <a:pt x="97" y="26"/>
                      <a:pt x="102" y="25"/>
                      <a:pt x="106" y="25"/>
                    </a:cubicBezTo>
                    <a:cubicBezTo>
                      <a:pt x="111" y="26"/>
                      <a:pt x="114" y="29"/>
                      <a:pt x="117" y="32"/>
                    </a:cubicBezTo>
                    <a:cubicBezTo>
                      <a:pt x="126" y="44"/>
                      <a:pt x="126" y="44"/>
                      <a:pt x="126" y="44"/>
                    </a:cubicBezTo>
                    <a:cubicBezTo>
                      <a:pt x="130" y="43"/>
                      <a:pt x="133" y="41"/>
                      <a:pt x="137" y="40"/>
                    </a:cubicBezTo>
                    <a:cubicBezTo>
                      <a:pt x="135" y="25"/>
                      <a:pt x="135" y="25"/>
                      <a:pt x="135" y="25"/>
                    </a:cubicBezTo>
                    <a:cubicBezTo>
                      <a:pt x="134" y="14"/>
                      <a:pt x="140" y="6"/>
                      <a:pt x="150" y="4"/>
                    </a:cubicBezTo>
                    <a:cubicBezTo>
                      <a:pt x="150" y="4"/>
                      <a:pt x="150" y="4"/>
                      <a:pt x="150" y="4"/>
                    </a:cubicBezTo>
                    <a:cubicBezTo>
                      <a:pt x="188" y="0"/>
                      <a:pt x="188" y="0"/>
                      <a:pt x="188" y="0"/>
                    </a:cubicBezTo>
                    <a:cubicBezTo>
                      <a:pt x="197" y="0"/>
                      <a:pt x="205" y="6"/>
                      <a:pt x="206" y="15"/>
                    </a:cubicBezTo>
                    <a:cubicBezTo>
                      <a:pt x="208" y="31"/>
                      <a:pt x="208" y="31"/>
                      <a:pt x="208" y="31"/>
                    </a:cubicBezTo>
                    <a:cubicBezTo>
                      <a:pt x="212" y="32"/>
                      <a:pt x="216" y="32"/>
                      <a:pt x="220" y="33"/>
                    </a:cubicBezTo>
                    <a:cubicBezTo>
                      <a:pt x="226" y="18"/>
                      <a:pt x="226" y="18"/>
                      <a:pt x="226" y="18"/>
                    </a:cubicBezTo>
                    <a:cubicBezTo>
                      <a:pt x="227" y="14"/>
                      <a:pt x="231" y="10"/>
                      <a:pt x="235" y="9"/>
                    </a:cubicBezTo>
                    <a:cubicBezTo>
                      <a:pt x="240" y="7"/>
                      <a:pt x="245" y="7"/>
                      <a:pt x="249" y="9"/>
                    </a:cubicBezTo>
                    <a:cubicBezTo>
                      <a:pt x="282" y="24"/>
                      <a:pt x="282" y="24"/>
                      <a:pt x="282" y="24"/>
                    </a:cubicBezTo>
                    <a:cubicBezTo>
                      <a:pt x="286" y="26"/>
                      <a:pt x="290" y="29"/>
                      <a:pt x="292" y="33"/>
                    </a:cubicBezTo>
                    <a:cubicBezTo>
                      <a:pt x="294" y="37"/>
                      <a:pt x="294" y="42"/>
                      <a:pt x="292" y="47"/>
                    </a:cubicBezTo>
                    <a:cubicBezTo>
                      <a:pt x="292" y="48"/>
                      <a:pt x="292" y="48"/>
                      <a:pt x="292" y="48"/>
                    </a:cubicBezTo>
                    <a:cubicBezTo>
                      <a:pt x="285" y="61"/>
                      <a:pt x="285" y="61"/>
                      <a:pt x="285" y="61"/>
                    </a:cubicBezTo>
                    <a:cubicBezTo>
                      <a:pt x="286" y="61"/>
                      <a:pt x="286" y="61"/>
                      <a:pt x="286" y="62"/>
                    </a:cubicBezTo>
                    <a:cubicBezTo>
                      <a:pt x="289" y="64"/>
                      <a:pt x="292" y="66"/>
                      <a:pt x="295" y="68"/>
                    </a:cubicBezTo>
                    <a:cubicBezTo>
                      <a:pt x="307" y="59"/>
                      <a:pt x="307" y="59"/>
                      <a:pt x="307" y="59"/>
                    </a:cubicBezTo>
                    <a:cubicBezTo>
                      <a:pt x="315" y="53"/>
                      <a:pt x="325" y="54"/>
                      <a:pt x="332" y="62"/>
                    </a:cubicBezTo>
                    <a:cubicBezTo>
                      <a:pt x="354" y="94"/>
                      <a:pt x="354" y="94"/>
                      <a:pt x="354" y="94"/>
                    </a:cubicBezTo>
                    <a:cubicBezTo>
                      <a:pt x="359" y="101"/>
                      <a:pt x="357" y="112"/>
                      <a:pt x="350" y="117"/>
                    </a:cubicBezTo>
                    <a:cubicBezTo>
                      <a:pt x="338" y="126"/>
                      <a:pt x="338" y="126"/>
                      <a:pt x="338" y="126"/>
                    </a:cubicBezTo>
                    <a:cubicBezTo>
                      <a:pt x="339" y="130"/>
                      <a:pt x="341" y="133"/>
                      <a:pt x="342" y="137"/>
                    </a:cubicBezTo>
                    <a:cubicBezTo>
                      <a:pt x="359" y="135"/>
                      <a:pt x="359" y="135"/>
                      <a:pt x="359" y="135"/>
                    </a:cubicBezTo>
                    <a:cubicBezTo>
                      <a:pt x="367" y="135"/>
                      <a:pt x="375" y="141"/>
                      <a:pt x="377" y="149"/>
                    </a:cubicBezTo>
                    <a:cubicBezTo>
                      <a:pt x="378" y="151"/>
                      <a:pt x="378" y="151"/>
                      <a:pt x="378" y="151"/>
                    </a:cubicBezTo>
                    <a:cubicBezTo>
                      <a:pt x="382" y="189"/>
                      <a:pt x="382" y="189"/>
                      <a:pt x="382" y="189"/>
                    </a:cubicBezTo>
                    <a:cubicBezTo>
                      <a:pt x="382" y="197"/>
                      <a:pt x="376" y="207"/>
                      <a:pt x="365" y="207"/>
                    </a:cubicBezTo>
                    <a:cubicBezTo>
                      <a:pt x="351" y="209"/>
                      <a:pt x="351" y="209"/>
                      <a:pt x="351" y="209"/>
                    </a:cubicBezTo>
                    <a:cubicBezTo>
                      <a:pt x="351" y="213"/>
                      <a:pt x="350" y="216"/>
                      <a:pt x="349" y="220"/>
                    </a:cubicBezTo>
                    <a:cubicBezTo>
                      <a:pt x="365" y="227"/>
                      <a:pt x="365" y="227"/>
                      <a:pt x="365" y="227"/>
                    </a:cubicBezTo>
                    <a:cubicBezTo>
                      <a:pt x="365" y="227"/>
                      <a:pt x="366" y="227"/>
                      <a:pt x="366" y="228"/>
                    </a:cubicBezTo>
                    <a:cubicBezTo>
                      <a:pt x="374" y="233"/>
                      <a:pt x="377" y="242"/>
                      <a:pt x="373" y="250"/>
                    </a:cubicBezTo>
                    <a:cubicBezTo>
                      <a:pt x="358" y="284"/>
                      <a:pt x="358" y="284"/>
                      <a:pt x="358" y="284"/>
                    </a:cubicBezTo>
                    <a:cubicBezTo>
                      <a:pt x="356" y="288"/>
                      <a:pt x="353" y="292"/>
                      <a:pt x="348" y="294"/>
                    </a:cubicBezTo>
                    <a:cubicBezTo>
                      <a:pt x="344" y="295"/>
                      <a:pt x="339" y="295"/>
                      <a:pt x="335" y="293"/>
                    </a:cubicBezTo>
                    <a:cubicBezTo>
                      <a:pt x="321" y="287"/>
                      <a:pt x="321" y="287"/>
                      <a:pt x="321" y="287"/>
                    </a:cubicBezTo>
                    <a:cubicBezTo>
                      <a:pt x="319" y="290"/>
                      <a:pt x="317" y="293"/>
                      <a:pt x="314" y="296"/>
                    </a:cubicBezTo>
                    <a:cubicBezTo>
                      <a:pt x="324" y="310"/>
                      <a:pt x="324" y="310"/>
                      <a:pt x="324" y="310"/>
                    </a:cubicBezTo>
                    <a:cubicBezTo>
                      <a:pt x="327" y="314"/>
                      <a:pt x="328" y="319"/>
                      <a:pt x="327" y="323"/>
                    </a:cubicBezTo>
                    <a:cubicBezTo>
                      <a:pt x="327" y="328"/>
                      <a:pt x="324" y="332"/>
                      <a:pt x="320" y="335"/>
                    </a:cubicBezTo>
                    <a:cubicBezTo>
                      <a:pt x="290" y="357"/>
                      <a:pt x="290" y="357"/>
                      <a:pt x="290" y="357"/>
                    </a:cubicBezTo>
                    <a:cubicBezTo>
                      <a:pt x="282" y="362"/>
                      <a:pt x="271" y="360"/>
                      <a:pt x="265" y="352"/>
                    </a:cubicBezTo>
                    <a:cubicBezTo>
                      <a:pt x="256" y="340"/>
                      <a:pt x="256" y="340"/>
                      <a:pt x="256" y="340"/>
                    </a:cubicBezTo>
                    <a:cubicBezTo>
                      <a:pt x="253" y="341"/>
                      <a:pt x="250" y="343"/>
                      <a:pt x="246" y="344"/>
                    </a:cubicBezTo>
                    <a:cubicBezTo>
                      <a:pt x="248" y="361"/>
                      <a:pt x="248" y="361"/>
                      <a:pt x="248" y="361"/>
                    </a:cubicBezTo>
                    <a:cubicBezTo>
                      <a:pt x="249" y="371"/>
                      <a:pt x="242" y="380"/>
                      <a:pt x="232" y="381"/>
                    </a:cubicBezTo>
                    <a:cubicBezTo>
                      <a:pt x="195" y="384"/>
                      <a:pt x="195" y="384"/>
                      <a:pt x="195" y="384"/>
                    </a:cubicBezTo>
                    <a:cubicBezTo>
                      <a:pt x="195" y="384"/>
                      <a:pt x="194" y="384"/>
                      <a:pt x="193" y="384"/>
                    </a:cubicBezTo>
                    <a:close/>
                    <a:moveTo>
                      <a:pt x="192" y="367"/>
                    </a:moveTo>
                    <a:cubicBezTo>
                      <a:pt x="192" y="368"/>
                      <a:pt x="193" y="368"/>
                      <a:pt x="194" y="368"/>
                    </a:cubicBezTo>
                    <a:cubicBezTo>
                      <a:pt x="230" y="365"/>
                      <a:pt x="230" y="365"/>
                      <a:pt x="230" y="365"/>
                    </a:cubicBezTo>
                    <a:cubicBezTo>
                      <a:pt x="231" y="365"/>
                      <a:pt x="232" y="364"/>
                      <a:pt x="232" y="363"/>
                    </a:cubicBezTo>
                    <a:cubicBezTo>
                      <a:pt x="229" y="333"/>
                      <a:pt x="229" y="333"/>
                      <a:pt x="229" y="333"/>
                    </a:cubicBezTo>
                    <a:cubicBezTo>
                      <a:pt x="236" y="330"/>
                      <a:pt x="236" y="330"/>
                      <a:pt x="236" y="330"/>
                    </a:cubicBezTo>
                    <a:cubicBezTo>
                      <a:pt x="243" y="328"/>
                      <a:pt x="249" y="326"/>
                      <a:pt x="254" y="323"/>
                    </a:cubicBezTo>
                    <a:cubicBezTo>
                      <a:pt x="261" y="319"/>
                      <a:pt x="261" y="319"/>
                      <a:pt x="261" y="319"/>
                    </a:cubicBezTo>
                    <a:cubicBezTo>
                      <a:pt x="278" y="343"/>
                      <a:pt x="278" y="343"/>
                      <a:pt x="278" y="343"/>
                    </a:cubicBezTo>
                    <a:cubicBezTo>
                      <a:pt x="279" y="344"/>
                      <a:pt x="280" y="344"/>
                      <a:pt x="281" y="344"/>
                    </a:cubicBezTo>
                    <a:cubicBezTo>
                      <a:pt x="311" y="322"/>
                      <a:pt x="311" y="322"/>
                      <a:pt x="311" y="322"/>
                    </a:cubicBezTo>
                    <a:cubicBezTo>
                      <a:pt x="311" y="322"/>
                      <a:pt x="311" y="321"/>
                      <a:pt x="312" y="321"/>
                    </a:cubicBezTo>
                    <a:cubicBezTo>
                      <a:pt x="312" y="321"/>
                      <a:pt x="312" y="320"/>
                      <a:pt x="311" y="319"/>
                    </a:cubicBezTo>
                    <a:cubicBezTo>
                      <a:pt x="297" y="300"/>
                      <a:pt x="297" y="300"/>
                      <a:pt x="297" y="300"/>
                    </a:cubicBezTo>
                    <a:cubicBezTo>
                      <a:pt x="294" y="295"/>
                      <a:pt x="294" y="295"/>
                      <a:pt x="294" y="295"/>
                    </a:cubicBezTo>
                    <a:cubicBezTo>
                      <a:pt x="298" y="290"/>
                      <a:pt x="298" y="290"/>
                      <a:pt x="298" y="290"/>
                    </a:cubicBezTo>
                    <a:cubicBezTo>
                      <a:pt x="302" y="286"/>
                      <a:pt x="305" y="282"/>
                      <a:pt x="308" y="278"/>
                    </a:cubicBezTo>
                    <a:cubicBezTo>
                      <a:pt x="309" y="276"/>
                      <a:pt x="311" y="274"/>
                      <a:pt x="312" y="273"/>
                    </a:cubicBezTo>
                    <a:cubicBezTo>
                      <a:pt x="316" y="268"/>
                      <a:pt x="316" y="268"/>
                      <a:pt x="316" y="268"/>
                    </a:cubicBezTo>
                    <a:cubicBezTo>
                      <a:pt x="341" y="279"/>
                      <a:pt x="341" y="279"/>
                      <a:pt x="341" y="279"/>
                    </a:cubicBezTo>
                    <a:cubicBezTo>
                      <a:pt x="342" y="279"/>
                      <a:pt x="342" y="279"/>
                      <a:pt x="342" y="279"/>
                    </a:cubicBezTo>
                    <a:cubicBezTo>
                      <a:pt x="343" y="279"/>
                      <a:pt x="343" y="278"/>
                      <a:pt x="344" y="278"/>
                    </a:cubicBezTo>
                    <a:cubicBezTo>
                      <a:pt x="358" y="244"/>
                      <a:pt x="358" y="244"/>
                      <a:pt x="358" y="244"/>
                    </a:cubicBezTo>
                    <a:cubicBezTo>
                      <a:pt x="359" y="243"/>
                      <a:pt x="358" y="242"/>
                      <a:pt x="358" y="241"/>
                    </a:cubicBezTo>
                    <a:cubicBezTo>
                      <a:pt x="357" y="241"/>
                      <a:pt x="357" y="241"/>
                      <a:pt x="357" y="241"/>
                    </a:cubicBezTo>
                    <a:cubicBezTo>
                      <a:pt x="357" y="241"/>
                      <a:pt x="357" y="241"/>
                      <a:pt x="357" y="241"/>
                    </a:cubicBezTo>
                    <a:cubicBezTo>
                      <a:pt x="331" y="229"/>
                      <a:pt x="331" y="229"/>
                      <a:pt x="331" y="229"/>
                    </a:cubicBezTo>
                    <a:cubicBezTo>
                      <a:pt x="332" y="223"/>
                      <a:pt x="332" y="223"/>
                      <a:pt x="332" y="223"/>
                    </a:cubicBezTo>
                    <a:cubicBezTo>
                      <a:pt x="334" y="216"/>
                      <a:pt x="335" y="209"/>
                      <a:pt x="335" y="202"/>
                    </a:cubicBezTo>
                    <a:cubicBezTo>
                      <a:pt x="335" y="195"/>
                      <a:pt x="335" y="195"/>
                      <a:pt x="335" y="195"/>
                    </a:cubicBezTo>
                    <a:cubicBezTo>
                      <a:pt x="365" y="191"/>
                      <a:pt x="365" y="191"/>
                      <a:pt x="365" y="191"/>
                    </a:cubicBezTo>
                    <a:cubicBezTo>
                      <a:pt x="365" y="191"/>
                      <a:pt x="366" y="190"/>
                      <a:pt x="366" y="189"/>
                    </a:cubicBezTo>
                    <a:cubicBezTo>
                      <a:pt x="362" y="153"/>
                      <a:pt x="362" y="153"/>
                      <a:pt x="362" y="153"/>
                    </a:cubicBezTo>
                    <a:cubicBezTo>
                      <a:pt x="361" y="153"/>
                      <a:pt x="361" y="151"/>
                      <a:pt x="359" y="151"/>
                    </a:cubicBezTo>
                    <a:cubicBezTo>
                      <a:pt x="331" y="154"/>
                      <a:pt x="331" y="154"/>
                      <a:pt x="331" y="154"/>
                    </a:cubicBezTo>
                    <a:cubicBezTo>
                      <a:pt x="329" y="148"/>
                      <a:pt x="329" y="148"/>
                      <a:pt x="329" y="148"/>
                    </a:cubicBezTo>
                    <a:cubicBezTo>
                      <a:pt x="327" y="141"/>
                      <a:pt x="324" y="133"/>
                      <a:pt x="321" y="127"/>
                    </a:cubicBezTo>
                    <a:cubicBezTo>
                      <a:pt x="318" y="121"/>
                      <a:pt x="318" y="121"/>
                      <a:pt x="318" y="121"/>
                    </a:cubicBezTo>
                    <a:cubicBezTo>
                      <a:pt x="340" y="105"/>
                      <a:pt x="340" y="105"/>
                      <a:pt x="340" y="105"/>
                    </a:cubicBezTo>
                    <a:cubicBezTo>
                      <a:pt x="341" y="104"/>
                      <a:pt x="341" y="103"/>
                      <a:pt x="341" y="102"/>
                    </a:cubicBezTo>
                    <a:cubicBezTo>
                      <a:pt x="319" y="72"/>
                      <a:pt x="319" y="72"/>
                      <a:pt x="319" y="72"/>
                    </a:cubicBezTo>
                    <a:cubicBezTo>
                      <a:pt x="318" y="71"/>
                      <a:pt x="317" y="71"/>
                      <a:pt x="317" y="71"/>
                    </a:cubicBezTo>
                    <a:cubicBezTo>
                      <a:pt x="295" y="88"/>
                      <a:pt x="295" y="88"/>
                      <a:pt x="295" y="88"/>
                    </a:cubicBezTo>
                    <a:cubicBezTo>
                      <a:pt x="290" y="84"/>
                      <a:pt x="290" y="84"/>
                      <a:pt x="290" y="84"/>
                    </a:cubicBezTo>
                    <a:cubicBezTo>
                      <a:pt x="286" y="81"/>
                      <a:pt x="281" y="78"/>
                      <a:pt x="277" y="74"/>
                    </a:cubicBezTo>
                    <a:cubicBezTo>
                      <a:pt x="275" y="73"/>
                      <a:pt x="273" y="71"/>
                      <a:pt x="270" y="70"/>
                    </a:cubicBezTo>
                    <a:cubicBezTo>
                      <a:pt x="265" y="66"/>
                      <a:pt x="265" y="66"/>
                      <a:pt x="265" y="66"/>
                    </a:cubicBezTo>
                    <a:cubicBezTo>
                      <a:pt x="278" y="41"/>
                      <a:pt x="278" y="41"/>
                      <a:pt x="278" y="41"/>
                    </a:cubicBezTo>
                    <a:cubicBezTo>
                      <a:pt x="278" y="41"/>
                      <a:pt x="278" y="40"/>
                      <a:pt x="278" y="40"/>
                    </a:cubicBezTo>
                    <a:cubicBezTo>
                      <a:pt x="278" y="40"/>
                      <a:pt x="277" y="40"/>
                      <a:pt x="277" y="40"/>
                    </a:cubicBezTo>
                    <a:cubicBezTo>
                      <a:pt x="276" y="39"/>
                      <a:pt x="276" y="39"/>
                      <a:pt x="276" y="39"/>
                    </a:cubicBezTo>
                    <a:cubicBezTo>
                      <a:pt x="242" y="23"/>
                      <a:pt x="242" y="23"/>
                      <a:pt x="242" y="23"/>
                    </a:cubicBezTo>
                    <a:cubicBezTo>
                      <a:pt x="242" y="23"/>
                      <a:pt x="242" y="23"/>
                      <a:pt x="241" y="23"/>
                    </a:cubicBezTo>
                    <a:cubicBezTo>
                      <a:pt x="241" y="23"/>
                      <a:pt x="241" y="24"/>
                      <a:pt x="241" y="24"/>
                    </a:cubicBezTo>
                    <a:cubicBezTo>
                      <a:pt x="241" y="24"/>
                      <a:pt x="241" y="24"/>
                      <a:pt x="241" y="24"/>
                    </a:cubicBezTo>
                    <a:cubicBezTo>
                      <a:pt x="229" y="51"/>
                      <a:pt x="229" y="51"/>
                      <a:pt x="229" y="51"/>
                    </a:cubicBezTo>
                    <a:cubicBezTo>
                      <a:pt x="222" y="50"/>
                      <a:pt x="222" y="50"/>
                      <a:pt x="222" y="50"/>
                    </a:cubicBezTo>
                    <a:cubicBezTo>
                      <a:pt x="217" y="48"/>
                      <a:pt x="211" y="48"/>
                      <a:pt x="205" y="47"/>
                    </a:cubicBezTo>
                    <a:cubicBezTo>
                      <a:pt x="194" y="46"/>
                      <a:pt x="194" y="46"/>
                      <a:pt x="194" y="46"/>
                    </a:cubicBezTo>
                    <a:cubicBezTo>
                      <a:pt x="190" y="17"/>
                      <a:pt x="190" y="17"/>
                      <a:pt x="190" y="17"/>
                    </a:cubicBezTo>
                    <a:cubicBezTo>
                      <a:pt x="190" y="16"/>
                      <a:pt x="189" y="16"/>
                      <a:pt x="188" y="16"/>
                    </a:cubicBezTo>
                    <a:cubicBezTo>
                      <a:pt x="152" y="20"/>
                      <a:pt x="152" y="20"/>
                      <a:pt x="152" y="20"/>
                    </a:cubicBezTo>
                    <a:cubicBezTo>
                      <a:pt x="151" y="20"/>
                      <a:pt x="151" y="21"/>
                      <a:pt x="151" y="23"/>
                    </a:cubicBezTo>
                    <a:cubicBezTo>
                      <a:pt x="154" y="51"/>
                      <a:pt x="154" y="51"/>
                      <a:pt x="154" y="51"/>
                    </a:cubicBezTo>
                    <a:cubicBezTo>
                      <a:pt x="148" y="53"/>
                      <a:pt x="148" y="53"/>
                      <a:pt x="148" y="53"/>
                    </a:cubicBezTo>
                    <a:cubicBezTo>
                      <a:pt x="141" y="55"/>
                      <a:pt x="133" y="59"/>
                      <a:pt x="128" y="61"/>
                    </a:cubicBezTo>
                    <a:cubicBezTo>
                      <a:pt x="122" y="64"/>
                      <a:pt x="122" y="64"/>
                      <a:pt x="122" y="64"/>
                    </a:cubicBezTo>
                    <a:cubicBezTo>
                      <a:pt x="103" y="41"/>
                      <a:pt x="103" y="41"/>
                      <a:pt x="103" y="41"/>
                    </a:cubicBezTo>
                    <a:cubicBezTo>
                      <a:pt x="103" y="41"/>
                      <a:pt x="103" y="41"/>
                      <a:pt x="103" y="42"/>
                    </a:cubicBezTo>
                    <a:cubicBezTo>
                      <a:pt x="72" y="63"/>
                      <a:pt x="72" y="63"/>
                      <a:pt x="72" y="63"/>
                    </a:cubicBezTo>
                    <a:cubicBezTo>
                      <a:pt x="72" y="63"/>
                      <a:pt x="72" y="64"/>
                      <a:pt x="72" y="64"/>
                    </a:cubicBezTo>
                    <a:cubicBezTo>
                      <a:pt x="72" y="64"/>
                      <a:pt x="72" y="65"/>
                      <a:pt x="72" y="65"/>
                    </a:cubicBezTo>
                    <a:cubicBezTo>
                      <a:pt x="72" y="65"/>
                      <a:pt x="72" y="65"/>
                      <a:pt x="72" y="65"/>
                    </a:cubicBezTo>
                    <a:cubicBezTo>
                      <a:pt x="89" y="90"/>
                      <a:pt x="89" y="90"/>
                      <a:pt x="89" y="90"/>
                    </a:cubicBezTo>
                    <a:cubicBezTo>
                      <a:pt x="84" y="94"/>
                      <a:pt x="84" y="94"/>
                      <a:pt x="84" y="94"/>
                    </a:cubicBezTo>
                    <a:cubicBezTo>
                      <a:pt x="80" y="99"/>
                      <a:pt x="77" y="103"/>
                      <a:pt x="73" y="108"/>
                    </a:cubicBezTo>
                    <a:cubicBezTo>
                      <a:pt x="67" y="117"/>
                      <a:pt x="67" y="117"/>
                      <a:pt x="67" y="117"/>
                    </a:cubicBezTo>
                    <a:cubicBezTo>
                      <a:pt x="41" y="106"/>
                      <a:pt x="41" y="106"/>
                      <a:pt x="41" y="106"/>
                    </a:cubicBezTo>
                    <a:cubicBezTo>
                      <a:pt x="41" y="106"/>
                      <a:pt x="40" y="106"/>
                      <a:pt x="40" y="106"/>
                    </a:cubicBezTo>
                    <a:cubicBezTo>
                      <a:pt x="25" y="140"/>
                      <a:pt x="25" y="140"/>
                      <a:pt x="25" y="140"/>
                    </a:cubicBezTo>
                    <a:cubicBezTo>
                      <a:pt x="24" y="142"/>
                      <a:pt x="25" y="142"/>
                      <a:pt x="25" y="143"/>
                    </a:cubicBezTo>
                    <a:cubicBezTo>
                      <a:pt x="52" y="154"/>
                      <a:pt x="52" y="154"/>
                      <a:pt x="52" y="154"/>
                    </a:cubicBezTo>
                    <a:cubicBezTo>
                      <a:pt x="50" y="161"/>
                      <a:pt x="50" y="161"/>
                      <a:pt x="50" y="161"/>
                    </a:cubicBezTo>
                    <a:cubicBezTo>
                      <a:pt x="49" y="167"/>
                      <a:pt x="47" y="175"/>
                      <a:pt x="47" y="182"/>
                    </a:cubicBezTo>
                    <a:cubicBezTo>
                      <a:pt x="47" y="189"/>
                      <a:pt x="47" y="189"/>
                      <a:pt x="47" y="189"/>
                    </a:cubicBezTo>
                    <a:cubicBezTo>
                      <a:pt x="18" y="192"/>
                      <a:pt x="18" y="192"/>
                      <a:pt x="18" y="192"/>
                    </a:cubicBezTo>
                    <a:cubicBezTo>
                      <a:pt x="17" y="192"/>
                      <a:pt x="17" y="193"/>
                      <a:pt x="16" y="193"/>
                    </a:cubicBezTo>
                    <a:cubicBezTo>
                      <a:pt x="16" y="193"/>
                      <a:pt x="16" y="194"/>
                      <a:pt x="16" y="195"/>
                    </a:cubicBezTo>
                    <a:cubicBezTo>
                      <a:pt x="20" y="231"/>
                      <a:pt x="20" y="231"/>
                      <a:pt x="20" y="231"/>
                    </a:cubicBezTo>
                    <a:cubicBezTo>
                      <a:pt x="20" y="232"/>
                      <a:pt x="21" y="232"/>
                      <a:pt x="22" y="232"/>
                    </a:cubicBezTo>
                    <a:cubicBezTo>
                      <a:pt x="22" y="233"/>
                      <a:pt x="22" y="233"/>
                      <a:pt x="22" y="233"/>
                    </a:cubicBezTo>
                    <a:cubicBezTo>
                      <a:pt x="22" y="233"/>
                      <a:pt x="22" y="233"/>
                      <a:pt x="22" y="233"/>
                    </a:cubicBezTo>
                    <a:cubicBezTo>
                      <a:pt x="51" y="229"/>
                      <a:pt x="51" y="229"/>
                      <a:pt x="51" y="229"/>
                    </a:cubicBezTo>
                    <a:cubicBezTo>
                      <a:pt x="53" y="235"/>
                      <a:pt x="53" y="235"/>
                      <a:pt x="53" y="235"/>
                    </a:cubicBezTo>
                    <a:cubicBezTo>
                      <a:pt x="56" y="242"/>
                      <a:pt x="59" y="250"/>
                      <a:pt x="62" y="257"/>
                    </a:cubicBezTo>
                    <a:cubicBezTo>
                      <a:pt x="65" y="263"/>
                      <a:pt x="65" y="263"/>
                      <a:pt x="65" y="263"/>
                    </a:cubicBezTo>
                    <a:cubicBezTo>
                      <a:pt x="44" y="279"/>
                      <a:pt x="44" y="279"/>
                      <a:pt x="44" y="279"/>
                    </a:cubicBezTo>
                    <a:cubicBezTo>
                      <a:pt x="43" y="279"/>
                      <a:pt x="43" y="279"/>
                      <a:pt x="43" y="280"/>
                    </a:cubicBezTo>
                    <a:cubicBezTo>
                      <a:pt x="43" y="280"/>
                      <a:pt x="43" y="280"/>
                      <a:pt x="43" y="280"/>
                    </a:cubicBezTo>
                    <a:cubicBezTo>
                      <a:pt x="41" y="281"/>
                      <a:pt x="41" y="281"/>
                      <a:pt x="41" y="281"/>
                    </a:cubicBezTo>
                    <a:cubicBezTo>
                      <a:pt x="40" y="282"/>
                      <a:pt x="40" y="283"/>
                      <a:pt x="40" y="284"/>
                    </a:cubicBezTo>
                    <a:cubicBezTo>
                      <a:pt x="63" y="313"/>
                      <a:pt x="63" y="313"/>
                      <a:pt x="63" y="313"/>
                    </a:cubicBezTo>
                    <a:cubicBezTo>
                      <a:pt x="63" y="314"/>
                      <a:pt x="64" y="314"/>
                      <a:pt x="65" y="313"/>
                    </a:cubicBezTo>
                    <a:cubicBezTo>
                      <a:pt x="89" y="295"/>
                      <a:pt x="89" y="295"/>
                      <a:pt x="89" y="295"/>
                    </a:cubicBezTo>
                    <a:cubicBezTo>
                      <a:pt x="94" y="300"/>
                      <a:pt x="94" y="300"/>
                      <a:pt x="94" y="300"/>
                    </a:cubicBezTo>
                    <a:cubicBezTo>
                      <a:pt x="99" y="305"/>
                      <a:pt x="104" y="309"/>
                      <a:pt x="111" y="314"/>
                    </a:cubicBezTo>
                    <a:cubicBezTo>
                      <a:pt x="117" y="317"/>
                      <a:pt x="117" y="317"/>
                      <a:pt x="117" y="317"/>
                    </a:cubicBezTo>
                    <a:cubicBezTo>
                      <a:pt x="105" y="344"/>
                      <a:pt x="105" y="344"/>
                      <a:pt x="105" y="344"/>
                    </a:cubicBezTo>
                    <a:cubicBezTo>
                      <a:pt x="104" y="344"/>
                      <a:pt x="104" y="345"/>
                      <a:pt x="105" y="345"/>
                    </a:cubicBezTo>
                    <a:cubicBezTo>
                      <a:pt x="105" y="346"/>
                      <a:pt x="105" y="346"/>
                      <a:pt x="106" y="346"/>
                    </a:cubicBezTo>
                    <a:cubicBezTo>
                      <a:pt x="139" y="362"/>
                      <a:pt x="139" y="362"/>
                      <a:pt x="139" y="362"/>
                    </a:cubicBezTo>
                    <a:cubicBezTo>
                      <a:pt x="139" y="362"/>
                      <a:pt x="140" y="362"/>
                      <a:pt x="140" y="362"/>
                    </a:cubicBezTo>
                    <a:cubicBezTo>
                      <a:pt x="141" y="362"/>
                      <a:pt x="141" y="361"/>
                      <a:pt x="141" y="361"/>
                    </a:cubicBezTo>
                    <a:cubicBezTo>
                      <a:pt x="154" y="333"/>
                      <a:pt x="154" y="333"/>
                      <a:pt x="154" y="333"/>
                    </a:cubicBezTo>
                    <a:cubicBezTo>
                      <a:pt x="161" y="334"/>
                      <a:pt x="161" y="334"/>
                      <a:pt x="161" y="334"/>
                    </a:cubicBezTo>
                    <a:cubicBezTo>
                      <a:pt x="167" y="335"/>
                      <a:pt x="175" y="337"/>
                      <a:pt x="181" y="337"/>
                    </a:cubicBezTo>
                    <a:cubicBezTo>
                      <a:pt x="189" y="337"/>
                      <a:pt x="189" y="337"/>
                      <a:pt x="189" y="337"/>
                    </a:cubicBezTo>
                    <a:cubicBezTo>
                      <a:pt x="190" y="349"/>
                      <a:pt x="190" y="349"/>
                      <a:pt x="190" y="349"/>
                    </a:cubicBezTo>
                    <a:cubicBezTo>
                      <a:pt x="192" y="366"/>
                      <a:pt x="192" y="366"/>
                      <a:pt x="192" y="366"/>
                    </a:cubicBezTo>
                    <a:cubicBezTo>
                      <a:pt x="192" y="366"/>
                      <a:pt x="192" y="366"/>
                      <a:pt x="192" y="366"/>
                    </a:cubicBezTo>
                    <a:cubicBezTo>
                      <a:pt x="192" y="366"/>
                      <a:pt x="192" y="366"/>
                      <a:pt x="192" y="366"/>
                    </a:cubicBezTo>
                    <a:lnTo>
                      <a:pt x="192" y="367"/>
                    </a:lnTo>
                    <a:close/>
                    <a:moveTo>
                      <a:pt x="360" y="236"/>
                    </a:moveTo>
                    <a:cubicBezTo>
                      <a:pt x="359" y="237"/>
                      <a:pt x="359" y="237"/>
                      <a:pt x="359" y="237"/>
                    </a:cubicBezTo>
                    <a:cubicBezTo>
                      <a:pt x="361" y="234"/>
                      <a:pt x="361" y="234"/>
                      <a:pt x="361" y="234"/>
                    </a:cubicBezTo>
                    <a:lnTo>
                      <a:pt x="360" y="236"/>
                    </a:lnTo>
                    <a:close/>
                    <a:moveTo>
                      <a:pt x="191" y="293"/>
                    </a:moveTo>
                    <a:cubicBezTo>
                      <a:pt x="135" y="293"/>
                      <a:pt x="90" y="248"/>
                      <a:pt x="90" y="192"/>
                    </a:cubicBezTo>
                    <a:cubicBezTo>
                      <a:pt x="90" y="137"/>
                      <a:pt x="135" y="91"/>
                      <a:pt x="191" y="91"/>
                    </a:cubicBezTo>
                    <a:cubicBezTo>
                      <a:pt x="246" y="91"/>
                      <a:pt x="292" y="137"/>
                      <a:pt x="292" y="192"/>
                    </a:cubicBezTo>
                    <a:cubicBezTo>
                      <a:pt x="292" y="248"/>
                      <a:pt x="246" y="293"/>
                      <a:pt x="191" y="293"/>
                    </a:cubicBezTo>
                    <a:close/>
                    <a:moveTo>
                      <a:pt x="191" y="107"/>
                    </a:moveTo>
                    <a:cubicBezTo>
                      <a:pt x="144" y="107"/>
                      <a:pt x="106" y="145"/>
                      <a:pt x="106" y="192"/>
                    </a:cubicBezTo>
                    <a:cubicBezTo>
                      <a:pt x="106" y="239"/>
                      <a:pt x="144" y="277"/>
                      <a:pt x="191" y="277"/>
                    </a:cubicBezTo>
                    <a:cubicBezTo>
                      <a:pt x="238" y="277"/>
                      <a:pt x="276" y="239"/>
                      <a:pt x="276" y="192"/>
                    </a:cubicBezTo>
                    <a:cubicBezTo>
                      <a:pt x="276" y="145"/>
                      <a:pt x="238" y="107"/>
                      <a:pt x="191" y="107"/>
                    </a:cubicBezTo>
                    <a:close/>
                  </a:path>
                </a:pathLst>
              </a:custGeom>
              <a:grpFill/>
              <a:ln>
                <a:noFill/>
              </a:ln>
            </p:spPr>
            <p:txBody>
              <a:bodyPr vert="horz" wrap="square" lIns="137088" tIns="68544" rIns="137088" bIns="68544" numCol="1" anchor="t" anchorCtr="0" compatLnSpc="1">
                <a:prstTxWarp prst="textNoShape">
                  <a:avLst/>
                </a:prstTxWarp>
              </a:bodyPr>
              <a:lstStyle/>
              <a:p>
                <a:pPr defTabSz="914126">
                  <a:defRPr/>
                </a:pPr>
                <a:endParaRPr lang="en-US" sz="1799">
                  <a:solidFill>
                    <a:srgbClr val="717074"/>
                  </a:solidFill>
                  <a:latin typeface="Metropolis"/>
                </a:endParaRPr>
              </a:p>
            </p:txBody>
          </p:sp>
          <p:grpSp>
            <p:nvGrpSpPr>
              <p:cNvPr id="490" name="Group 73">
                <a:extLst>
                  <a:ext uri="{FF2B5EF4-FFF2-40B4-BE49-F238E27FC236}">
                    <a16:creationId xmlns:a16="http://schemas.microsoft.com/office/drawing/2014/main" id="{857DE346-7A0F-4B7B-9B33-40C0E31200F2}"/>
                  </a:ext>
                </a:extLst>
              </p:cNvPr>
              <p:cNvGrpSpPr>
                <a:grpSpLocks noChangeAspect="1"/>
              </p:cNvGrpSpPr>
              <p:nvPr/>
            </p:nvGrpSpPr>
            <p:grpSpPr bwMode="auto">
              <a:xfrm>
                <a:off x="4119996" y="5521321"/>
                <a:ext cx="228204" cy="222424"/>
                <a:chOff x="3602" y="1928"/>
                <a:chExt cx="474" cy="462"/>
              </a:xfrm>
              <a:grpFill/>
            </p:grpSpPr>
            <p:sp>
              <p:nvSpPr>
                <p:cNvPr id="492" name="Freeform 74">
                  <a:extLst>
                    <a:ext uri="{FF2B5EF4-FFF2-40B4-BE49-F238E27FC236}">
                      <a16:creationId xmlns:a16="http://schemas.microsoft.com/office/drawing/2014/main" id="{15D19119-894E-400F-BBC6-E761F3C1B852}"/>
                    </a:ext>
                  </a:extLst>
                </p:cNvPr>
                <p:cNvSpPr>
                  <a:spLocks noEditPoints="1"/>
                </p:cNvSpPr>
                <p:nvPr/>
              </p:nvSpPr>
              <p:spPr bwMode="auto">
                <a:xfrm>
                  <a:off x="3602" y="1928"/>
                  <a:ext cx="474" cy="131"/>
                </a:xfrm>
                <a:custGeom>
                  <a:avLst/>
                  <a:gdLst>
                    <a:gd name="T0" fmla="*/ 0 w 474"/>
                    <a:gd name="T1" fmla="*/ 0 h 131"/>
                    <a:gd name="T2" fmla="*/ 0 w 474"/>
                    <a:gd name="T3" fmla="*/ 131 h 131"/>
                    <a:gd name="T4" fmla="*/ 474 w 474"/>
                    <a:gd name="T5" fmla="*/ 131 h 131"/>
                    <a:gd name="T6" fmla="*/ 474 w 474"/>
                    <a:gd name="T7" fmla="*/ 0 h 131"/>
                    <a:gd name="T8" fmla="*/ 0 w 474"/>
                    <a:gd name="T9" fmla="*/ 0 h 131"/>
                    <a:gd name="T10" fmla="*/ 454 w 474"/>
                    <a:gd name="T11" fmla="*/ 112 h 131"/>
                    <a:gd name="T12" fmla="*/ 20 w 474"/>
                    <a:gd name="T13" fmla="*/ 112 h 131"/>
                    <a:gd name="T14" fmla="*/ 20 w 474"/>
                    <a:gd name="T15" fmla="*/ 19 h 131"/>
                    <a:gd name="T16" fmla="*/ 454 w 474"/>
                    <a:gd name="T17" fmla="*/ 19 h 131"/>
                    <a:gd name="T18" fmla="*/ 454 w 474"/>
                    <a:gd name="T19" fmla="*/ 11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4" h="131">
                      <a:moveTo>
                        <a:pt x="0" y="0"/>
                      </a:moveTo>
                      <a:lnTo>
                        <a:pt x="0" y="131"/>
                      </a:lnTo>
                      <a:lnTo>
                        <a:pt x="474" y="131"/>
                      </a:lnTo>
                      <a:lnTo>
                        <a:pt x="474" y="0"/>
                      </a:lnTo>
                      <a:lnTo>
                        <a:pt x="0" y="0"/>
                      </a:lnTo>
                      <a:close/>
                      <a:moveTo>
                        <a:pt x="454" y="112"/>
                      </a:moveTo>
                      <a:lnTo>
                        <a:pt x="20" y="112"/>
                      </a:lnTo>
                      <a:lnTo>
                        <a:pt x="20" y="19"/>
                      </a:lnTo>
                      <a:lnTo>
                        <a:pt x="454" y="19"/>
                      </a:lnTo>
                      <a:lnTo>
                        <a:pt x="454"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088" tIns="68544" rIns="137088" bIns="68544" numCol="1" anchor="t" anchorCtr="0" compatLnSpc="1">
                  <a:prstTxWarp prst="textNoShape">
                    <a:avLst/>
                  </a:prstTxWarp>
                </a:bodyPr>
                <a:lstStyle/>
                <a:p>
                  <a:pPr defTabSz="914126">
                    <a:defRPr/>
                  </a:pPr>
                  <a:endParaRPr lang="en-US" sz="1799">
                    <a:solidFill>
                      <a:srgbClr val="717074"/>
                    </a:solidFill>
                    <a:latin typeface="Metropolis"/>
                  </a:endParaRPr>
                </a:p>
              </p:txBody>
            </p:sp>
            <p:sp>
              <p:nvSpPr>
                <p:cNvPr id="493" name="Freeform 75">
                  <a:extLst>
                    <a:ext uri="{FF2B5EF4-FFF2-40B4-BE49-F238E27FC236}">
                      <a16:creationId xmlns:a16="http://schemas.microsoft.com/office/drawing/2014/main" id="{54F24EAE-F1BA-4688-B0BA-8676AF90C6FC}"/>
                    </a:ext>
                  </a:extLst>
                </p:cNvPr>
                <p:cNvSpPr>
                  <a:spLocks noEditPoints="1"/>
                </p:cNvSpPr>
                <p:nvPr/>
              </p:nvSpPr>
              <p:spPr bwMode="auto">
                <a:xfrm>
                  <a:off x="3602" y="2094"/>
                  <a:ext cx="474" cy="131"/>
                </a:xfrm>
                <a:custGeom>
                  <a:avLst/>
                  <a:gdLst>
                    <a:gd name="T0" fmla="*/ 0 w 474"/>
                    <a:gd name="T1" fmla="*/ 131 h 131"/>
                    <a:gd name="T2" fmla="*/ 474 w 474"/>
                    <a:gd name="T3" fmla="*/ 131 h 131"/>
                    <a:gd name="T4" fmla="*/ 474 w 474"/>
                    <a:gd name="T5" fmla="*/ 0 h 131"/>
                    <a:gd name="T6" fmla="*/ 0 w 474"/>
                    <a:gd name="T7" fmla="*/ 0 h 131"/>
                    <a:gd name="T8" fmla="*/ 0 w 474"/>
                    <a:gd name="T9" fmla="*/ 131 h 131"/>
                    <a:gd name="T10" fmla="*/ 20 w 474"/>
                    <a:gd name="T11" fmla="*/ 19 h 131"/>
                    <a:gd name="T12" fmla="*/ 454 w 474"/>
                    <a:gd name="T13" fmla="*/ 19 h 131"/>
                    <a:gd name="T14" fmla="*/ 454 w 474"/>
                    <a:gd name="T15" fmla="*/ 112 h 131"/>
                    <a:gd name="T16" fmla="*/ 20 w 474"/>
                    <a:gd name="T17" fmla="*/ 112 h 131"/>
                    <a:gd name="T18" fmla="*/ 20 w 474"/>
                    <a:gd name="T19" fmla="*/ 1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4" h="131">
                      <a:moveTo>
                        <a:pt x="0" y="131"/>
                      </a:moveTo>
                      <a:lnTo>
                        <a:pt x="474" y="131"/>
                      </a:lnTo>
                      <a:lnTo>
                        <a:pt x="474" y="0"/>
                      </a:lnTo>
                      <a:lnTo>
                        <a:pt x="0" y="0"/>
                      </a:lnTo>
                      <a:lnTo>
                        <a:pt x="0" y="131"/>
                      </a:lnTo>
                      <a:close/>
                      <a:moveTo>
                        <a:pt x="20" y="19"/>
                      </a:moveTo>
                      <a:lnTo>
                        <a:pt x="454" y="19"/>
                      </a:lnTo>
                      <a:lnTo>
                        <a:pt x="454" y="112"/>
                      </a:lnTo>
                      <a:lnTo>
                        <a:pt x="20" y="112"/>
                      </a:lnTo>
                      <a:lnTo>
                        <a:pt x="2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088" tIns="68544" rIns="137088" bIns="68544" numCol="1" anchor="t" anchorCtr="0" compatLnSpc="1">
                  <a:prstTxWarp prst="textNoShape">
                    <a:avLst/>
                  </a:prstTxWarp>
                </a:bodyPr>
                <a:lstStyle/>
                <a:p>
                  <a:pPr defTabSz="914126">
                    <a:defRPr/>
                  </a:pPr>
                  <a:endParaRPr lang="en-US" sz="1799">
                    <a:solidFill>
                      <a:srgbClr val="717074"/>
                    </a:solidFill>
                    <a:latin typeface="Metropolis"/>
                  </a:endParaRPr>
                </a:p>
              </p:txBody>
            </p:sp>
            <p:sp>
              <p:nvSpPr>
                <p:cNvPr id="494" name="Freeform 76">
                  <a:extLst>
                    <a:ext uri="{FF2B5EF4-FFF2-40B4-BE49-F238E27FC236}">
                      <a16:creationId xmlns:a16="http://schemas.microsoft.com/office/drawing/2014/main" id="{74ABD847-1676-4597-9B39-BEFD94244379}"/>
                    </a:ext>
                  </a:extLst>
                </p:cNvPr>
                <p:cNvSpPr>
                  <a:spLocks noEditPoints="1"/>
                </p:cNvSpPr>
                <p:nvPr/>
              </p:nvSpPr>
              <p:spPr bwMode="auto">
                <a:xfrm>
                  <a:off x="3602" y="2259"/>
                  <a:ext cx="474" cy="131"/>
                </a:xfrm>
                <a:custGeom>
                  <a:avLst/>
                  <a:gdLst>
                    <a:gd name="T0" fmla="*/ 0 w 474"/>
                    <a:gd name="T1" fmla="*/ 131 h 131"/>
                    <a:gd name="T2" fmla="*/ 474 w 474"/>
                    <a:gd name="T3" fmla="*/ 131 h 131"/>
                    <a:gd name="T4" fmla="*/ 474 w 474"/>
                    <a:gd name="T5" fmla="*/ 0 h 131"/>
                    <a:gd name="T6" fmla="*/ 0 w 474"/>
                    <a:gd name="T7" fmla="*/ 0 h 131"/>
                    <a:gd name="T8" fmla="*/ 0 w 474"/>
                    <a:gd name="T9" fmla="*/ 131 h 131"/>
                    <a:gd name="T10" fmla="*/ 20 w 474"/>
                    <a:gd name="T11" fmla="*/ 19 h 131"/>
                    <a:gd name="T12" fmla="*/ 454 w 474"/>
                    <a:gd name="T13" fmla="*/ 19 h 131"/>
                    <a:gd name="T14" fmla="*/ 454 w 474"/>
                    <a:gd name="T15" fmla="*/ 112 h 131"/>
                    <a:gd name="T16" fmla="*/ 20 w 474"/>
                    <a:gd name="T17" fmla="*/ 112 h 131"/>
                    <a:gd name="T18" fmla="*/ 20 w 474"/>
                    <a:gd name="T19" fmla="*/ 1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4" h="131">
                      <a:moveTo>
                        <a:pt x="0" y="131"/>
                      </a:moveTo>
                      <a:lnTo>
                        <a:pt x="474" y="131"/>
                      </a:lnTo>
                      <a:lnTo>
                        <a:pt x="474" y="0"/>
                      </a:lnTo>
                      <a:lnTo>
                        <a:pt x="0" y="0"/>
                      </a:lnTo>
                      <a:lnTo>
                        <a:pt x="0" y="131"/>
                      </a:lnTo>
                      <a:close/>
                      <a:moveTo>
                        <a:pt x="20" y="19"/>
                      </a:moveTo>
                      <a:lnTo>
                        <a:pt x="454" y="19"/>
                      </a:lnTo>
                      <a:lnTo>
                        <a:pt x="454" y="112"/>
                      </a:lnTo>
                      <a:lnTo>
                        <a:pt x="20" y="112"/>
                      </a:lnTo>
                      <a:lnTo>
                        <a:pt x="2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088" tIns="68544" rIns="137088" bIns="68544" numCol="1" anchor="t" anchorCtr="0" compatLnSpc="1">
                  <a:prstTxWarp prst="textNoShape">
                    <a:avLst/>
                  </a:prstTxWarp>
                </a:bodyPr>
                <a:lstStyle/>
                <a:p>
                  <a:pPr defTabSz="914126">
                    <a:defRPr/>
                  </a:pPr>
                  <a:endParaRPr lang="en-US" sz="1799">
                    <a:solidFill>
                      <a:srgbClr val="717074"/>
                    </a:solidFill>
                    <a:latin typeface="Metropolis"/>
                  </a:endParaRPr>
                </a:p>
              </p:txBody>
            </p:sp>
            <p:sp>
              <p:nvSpPr>
                <p:cNvPr id="495" name="Rectangle 77">
                  <a:extLst>
                    <a:ext uri="{FF2B5EF4-FFF2-40B4-BE49-F238E27FC236}">
                      <a16:creationId xmlns:a16="http://schemas.microsoft.com/office/drawing/2014/main" id="{AFE6C97B-CACD-4EE1-9831-64D9C7637821}"/>
                    </a:ext>
                  </a:extLst>
                </p:cNvPr>
                <p:cNvSpPr>
                  <a:spLocks noChangeArrowheads="1"/>
                </p:cNvSpPr>
                <p:nvPr/>
              </p:nvSpPr>
              <p:spPr bwMode="auto">
                <a:xfrm>
                  <a:off x="4009" y="1960"/>
                  <a:ext cx="20" cy="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088" tIns="68544" rIns="137088" bIns="68544" numCol="1" anchor="t" anchorCtr="0" compatLnSpc="1">
                  <a:prstTxWarp prst="textNoShape">
                    <a:avLst/>
                  </a:prstTxWarp>
                </a:bodyPr>
                <a:lstStyle/>
                <a:p>
                  <a:pPr defTabSz="914126">
                    <a:defRPr/>
                  </a:pPr>
                  <a:endParaRPr lang="en-US" sz="1799">
                    <a:solidFill>
                      <a:srgbClr val="717074"/>
                    </a:solidFill>
                    <a:latin typeface="Metropolis"/>
                  </a:endParaRPr>
                </a:p>
              </p:txBody>
            </p:sp>
            <p:sp>
              <p:nvSpPr>
                <p:cNvPr id="496" name="Rectangle 78">
                  <a:extLst>
                    <a:ext uri="{FF2B5EF4-FFF2-40B4-BE49-F238E27FC236}">
                      <a16:creationId xmlns:a16="http://schemas.microsoft.com/office/drawing/2014/main" id="{1F79CE14-FC56-4872-86E9-EA1CDDD62886}"/>
                    </a:ext>
                  </a:extLst>
                </p:cNvPr>
                <p:cNvSpPr>
                  <a:spLocks noChangeArrowheads="1"/>
                </p:cNvSpPr>
                <p:nvPr/>
              </p:nvSpPr>
              <p:spPr bwMode="auto">
                <a:xfrm>
                  <a:off x="3971" y="1960"/>
                  <a:ext cx="20" cy="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088" tIns="68544" rIns="137088" bIns="68544" numCol="1" anchor="t" anchorCtr="0" compatLnSpc="1">
                  <a:prstTxWarp prst="textNoShape">
                    <a:avLst/>
                  </a:prstTxWarp>
                </a:bodyPr>
                <a:lstStyle/>
                <a:p>
                  <a:pPr defTabSz="914126">
                    <a:defRPr/>
                  </a:pPr>
                  <a:endParaRPr lang="en-US" sz="1799">
                    <a:solidFill>
                      <a:srgbClr val="717074"/>
                    </a:solidFill>
                    <a:latin typeface="Metropolis"/>
                  </a:endParaRPr>
                </a:p>
              </p:txBody>
            </p:sp>
            <p:sp>
              <p:nvSpPr>
                <p:cNvPr id="497" name="Rectangle 79">
                  <a:extLst>
                    <a:ext uri="{FF2B5EF4-FFF2-40B4-BE49-F238E27FC236}">
                      <a16:creationId xmlns:a16="http://schemas.microsoft.com/office/drawing/2014/main" id="{B2028B03-D3AA-4822-BC4A-CAF658111CE8}"/>
                    </a:ext>
                  </a:extLst>
                </p:cNvPr>
                <p:cNvSpPr>
                  <a:spLocks noChangeArrowheads="1"/>
                </p:cNvSpPr>
                <p:nvPr/>
              </p:nvSpPr>
              <p:spPr bwMode="auto">
                <a:xfrm>
                  <a:off x="3933" y="1960"/>
                  <a:ext cx="20" cy="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088" tIns="68544" rIns="137088" bIns="68544" numCol="1" anchor="t" anchorCtr="0" compatLnSpc="1">
                  <a:prstTxWarp prst="textNoShape">
                    <a:avLst/>
                  </a:prstTxWarp>
                </a:bodyPr>
                <a:lstStyle/>
                <a:p>
                  <a:pPr defTabSz="914126">
                    <a:defRPr/>
                  </a:pPr>
                  <a:endParaRPr lang="en-US" sz="1799">
                    <a:solidFill>
                      <a:srgbClr val="717074"/>
                    </a:solidFill>
                    <a:latin typeface="Metropolis"/>
                  </a:endParaRPr>
                </a:p>
              </p:txBody>
            </p:sp>
            <p:sp>
              <p:nvSpPr>
                <p:cNvPr id="498" name="Rectangle 80">
                  <a:extLst>
                    <a:ext uri="{FF2B5EF4-FFF2-40B4-BE49-F238E27FC236}">
                      <a16:creationId xmlns:a16="http://schemas.microsoft.com/office/drawing/2014/main" id="{66DE95DB-9C3E-456C-B970-68078FF42377}"/>
                    </a:ext>
                  </a:extLst>
                </p:cNvPr>
                <p:cNvSpPr>
                  <a:spLocks noChangeArrowheads="1"/>
                </p:cNvSpPr>
                <p:nvPr/>
              </p:nvSpPr>
              <p:spPr bwMode="auto">
                <a:xfrm>
                  <a:off x="3933" y="2126"/>
                  <a:ext cx="20" cy="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088" tIns="68544" rIns="137088" bIns="68544" numCol="1" anchor="t" anchorCtr="0" compatLnSpc="1">
                  <a:prstTxWarp prst="textNoShape">
                    <a:avLst/>
                  </a:prstTxWarp>
                </a:bodyPr>
                <a:lstStyle/>
                <a:p>
                  <a:pPr defTabSz="914126">
                    <a:defRPr/>
                  </a:pPr>
                  <a:endParaRPr lang="en-US" sz="1799">
                    <a:solidFill>
                      <a:srgbClr val="717074"/>
                    </a:solidFill>
                    <a:latin typeface="Metropolis"/>
                  </a:endParaRPr>
                </a:p>
              </p:txBody>
            </p:sp>
            <p:sp>
              <p:nvSpPr>
                <p:cNvPr id="499" name="Rectangle 81">
                  <a:extLst>
                    <a:ext uri="{FF2B5EF4-FFF2-40B4-BE49-F238E27FC236}">
                      <a16:creationId xmlns:a16="http://schemas.microsoft.com/office/drawing/2014/main" id="{4BA80B50-FE3E-4C15-AFF9-D9F4BD0775AA}"/>
                    </a:ext>
                  </a:extLst>
                </p:cNvPr>
                <p:cNvSpPr>
                  <a:spLocks noChangeArrowheads="1"/>
                </p:cNvSpPr>
                <p:nvPr/>
              </p:nvSpPr>
              <p:spPr bwMode="auto">
                <a:xfrm>
                  <a:off x="3895" y="1960"/>
                  <a:ext cx="19" cy="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088" tIns="68544" rIns="137088" bIns="68544" numCol="1" anchor="t" anchorCtr="0" compatLnSpc="1">
                  <a:prstTxWarp prst="textNoShape">
                    <a:avLst/>
                  </a:prstTxWarp>
                </a:bodyPr>
                <a:lstStyle/>
                <a:p>
                  <a:pPr defTabSz="914126">
                    <a:defRPr/>
                  </a:pPr>
                  <a:endParaRPr lang="en-US" sz="1799">
                    <a:solidFill>
                      <a:srgbClr val="717074"/>
                    </a:solidFill>
                    <a:latin typeface="Metropolis"/>
                  </a:endParaRPr>
                </a:p>
              </p:txBody>
            </p:sp>
            <p:sp>
              <p:nvSpPr>
                <p:cNvPr id="500" name="Rectangle 82">
                  <a:extLst>
                    <a:ext uri="{FF2B5EF4-FFF2-40B4-BE49-F238E27FC236}">
                      <a16:creationId xmlns:a16="http://schemas.microsoft.com/office/drawing/2014/main" id="{2916CBF1-EA02-4123-B9F5-1A5EC2119DD7}"/>
                    </a:ext>
                  </a:extLst>
                </p:cNvPr>
                <p:cNvSpPr>
                  <a:spLocks noChangeArrowheads="1"/>
                </p:cNvSpPr>
                <p:nvPr/>
              </p:nvSpPr>
              <p:spPr bwMode="auto">
                <a:xfrm>
                  <a:off x="3895" y="2126"/>
                  <a:ext cx="19" cy="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088" tIns="68544" rIns="137088" bIns="68544" numCol="1" anchor="t" anchorCtr="0" compatLnSpc="1">
                  <a:prstTxWarp prst="textNoShape">
                    <a:avLst/>
                  </a:prstTxWarp>
                </a:bodyPr>
                <a:lstStyle/>
                <a:p>
                  <a:pPr defTabSz="914126">
                    <a:defRPr/>
                  </a:pPr>
                  <a:endParaRPr lang="en-US" sz="1799">
                    <a:solidFill>
                      <a:srgbClr val="717074"/>
                    </a:solidFill>
                    <a:latin typeface="Metropolis"/>
                  </a:endParaRPr>
                </a:p>
              </p:txBody>
            </p:sp>
            <p:sp>
              <p:nvSpPr>
                <p:cNvPr id="501" name="Oval 83">
                  <a:extLst>
                    <a:ext uri="{FF2B5EF4-FFF2-40B4-BE49-F238E27FC236}">
                      <a16:creationId xmlns:a16="http://schemas.microsoft.com/office/drawing/2014/main" id="{295CBAD5-C569-4B15-A235-BFD781D95242}"/>
                    </a:ext>
                  </a:extLst>
                </p:cNvPr>
                <p:cNvSpPr>
                  <a:spLocks noChangeArrowheads="1"/>
                </p:cNvSpPr>
                <p:nvPr/>
              </p:nvSpPr>
              <p:spPr bwMode="auto">
                <a:xfrm>
                  <a:off x="3658" y="1970"/>
                  <a:ext cx="45" cy="4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088" tIns="68544" rIns="137088" bIns="68544" numCol="1" anchor="t" anchorCtr="0" compatLnSpc="1">
                  <a:prstTxWarp prst="textNoShape">
                    <a:avLst/>
                  </a:prstTxWarp>
                </a:bodyPr>
                <a:lstStyle/>
                <a:p>
                  <a:pPr defTabSz="914126">
                    <a:defRPr/>
                  </a:pPr>
                  <a:endParaRPr lang="en-US" sz="1799">
                    <a:solidFill>
                      <a:srgbClr val="717074"/>
                    </a:solidFill>
                    <a:latin typeface="Metropolis"/>
                  </a:endParaRPr>
                </a:p>
              </p:txBody>
            </p:sp>
            <p:sp>
              <p:nvSpPr>
                <p:cNvPr id="502" name="Rectangle 84">
                  <a:extLst>
                    <a:ext uri="{FF2B5EF4-FFF2-40B4-BE49-F238E27FC236}">
                      <a16:creationId xmlns:a16="http://schemas.microsoft.com/office/drawing/2014/main" id="{481481F3-10F1-4A1D-B4B2-F867F5EBAA0E}"/>
                    </a:ext>
                  </a:extLst>
                </p:cNvPr>
                <p:cNvSpPr>
                  <a:spLocks noChangeArrowheads="1"/>
                </p:cNvSpPr>
                <p:nvPr/>
              </p:nvSpPr>
              <p:spPr bwMode="auto">
                <a:xfrm>
                  <a:off x="4009" y="2126"/>
                  <a:ext cx="20" cy="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088" tIns="68544" rIns="137088" bIns="68544" numCol="1" anchor="t" anchorCtr="0" compatLnSpc="1">
                  <a:prstTxWarp prst="textNoShape">
                    <a:avLst/>
                  </a:prstTxWarp>
                </a:bodyPr>
                <a:lstStyle/>
                <a:p>
                  <a:pPr defTabSz="914126">
                    <a:defRPr/>
                  </a:pPr>
                  <a:endParaRPr lang="en-US" sz="1799">
                    <a:solidFill>
                      <a:srgbClr val="717074"/>
                    </a:solidFill>
                    <a:latin typeface="Metropolis"/>
                  </a:endParaRPr>
                </a:p>
              </p:txBody>
            </p:sp>
            <p:sp>
              <p:nvSpPr>
                <p:cNvPr id="503" name="Rectangle 85">
                  <a:extLst>
                    <a:ext uri="{FF2B5EF4-FFF2-40B4-BE49-F238E27FC236}">
                      <a16:creationId xmlns:a16="http://schemas.microsoft.com/office/drawing/2014/main" id="{BA4AB880-5608-433E-995C-D3ED26B42B23}"/>
                    </a:ext>
                  </a:extLst>
                </p:cNvPr>
                <p:cNvSpPr>
                  <a:spLocks noChangeArrowheads="1"/>
                </p:cNvSpPr>
                <p:nvPr/>
              </p:nvSpPr>
              <p:spPr bwMode="auto">
                <a:xfrm>
                  <a:off x="3971" y="2126"/>
                  <a:ext cx="20" cy="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088" tIns="68544" rIns="137088" bIns="68544" numCol="1" anchor="t" anchorCtr="0" compatLnSpc="1">
                  <a:prstTxWarp prst="textNoShape">
                    <a:avLst/>
                  </a:prstTxWarp>
                </a:bodyPr>
                <a:lstStyle/>
                <a:p>
                  <a:pPr defTabSz="914126">
                    <a:defRPr/>
                  </a:pPr>
                  <a:endParaRPr lang="en-US" sz="1799">
                    <a:solidFill>
                      <a:srgbClr val="717074"/>
                    </a:solidFill>
                    <a:latin typeface="Metropolis"/>
                  </a:endParaRPr>
                </a:p>
              </p:txBody>
            </p:sp>
            <p:sp>
              <p:nvSpPr>
                <p:cNvPr id="504" name="Oval 86">
                  <a:extLst>
                    <a:ext uri="{FF2B5EF4-FFF2-40B4-BE49-F238E27FC236}">
                      <a16:creationId xmlns:a16="http://schemas.microsoft.com/office/drawing/2014/main" id="{C197560B-45DB-43AC-BB76-F22EFCC0FB32}"/>
                    </a:ext>
                  </a:extLst>
                </p:cNvPr>
                <p:cNvSpPr>
                  <a:spLocks noChangeArrowheads="1"/>
                </p:cNvSpPr>
                <p:nvPr/>
              </p:nvSpPr>
              <p:spPr bwMode="auto">
                <a:xfrm>
                  <a:off x="3658" y="2135"/>
                  <a:ext cx="45" cy="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088" tIns="68544" rIns="137088" bIns="68544" numCol="1" anchor="t" anchorCtr="0" compatLnSpc="1">
                  <a:prstTxWarp prst="textNoShape">
                    <a:avLst/>
                  </a:prstTxWarp>
                </a:bodyPr>
                <a:lstStyle/>
                <a:p>
                  <a:pPr defTabSz="914126">
                    <a:defRPr/>
                  </a:pPr>
                  <a:endParaRPr lang="en-US" sz="1799">
                    <a:solidFill>
                      <a:srgbClr val="717074"/>
                    </a:solidFill>
                    <a:latin typeface="Metropolis"/>
                  </a:endParaRPr>
                </a:p>
              </p:txBody>
            </p:sp>
            <p:sp>
              <p:nvSpPr>
                <p:cNvPr id="505" name="Rectangle 87">
                  <a:extLst>
                    <a:ext uri="{FF2B5EF4-FFF2-40B4-BE49-F238E27FC236}">
                      <a16:creationId xmlns:a16="http://schemas.microsoft.com/office/drawing/2014/main" id="{003DB8EE-DE4A-4E22-959A-4BE8E990E111}"/>
                    </a:ext>
                  </a:extLst>
                </p:cNvPr>
                <p:cNvSpPr>
                  <a:spLocks noChangeArrowheads="1"/>
                </p:cNvSpPr>
                <p:nvPr/>
              </p:nvSpPr>
              <p:spPr bwMode="auto">
                <a:xfrm>
                  <a:off x="4009" y="2291"/>
                  <a:ext cx="20" cy="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088" tIns="68544" rIns="137088" bIns="68544" numCol="1" anchor="t" anchorCtr="0" compatLnSpc="1">
                  <a:prstTxWarp prst="textNoShape">
                    <a:avLst/>
                  </a:prstTxWarp>
                </a:bodyPr>
                <a:lstStyle/>
                <a:p>
                  <a:pPr defTabSz="914126">
                    <a:defRPr/>
                  </a:pPr>
                  <a:endParaRPr lang="en-US" sz="1799">
                    <a:solidFill>
                      <a:srgbClr val="717074"/>
                    </a:solidFill>
                    <a:latin typeface="Metropolis"/>
                  </a:endParaRPr>
                </a:p>
              </p:txBody>
            </p:sp>
            <p:sp>
              <p:nvSpPr>
                <p:cNvPr id="506" name="Rectangle 88">
                  <a:extLst>
                    <a:ext uri="{FF2B5EF4-FFF2-40B4-BE49-F238E27FC236}">
                      <a16:creationId xmlns:a16="http://schemas.microsoft.com/office/drawing/2014/main" id="{F626CDC7-7033-4DC4-A9D9-0CCDD8CA1A23}"/>
                    </a:ext>
                  </a:extLst>
                </p:cNvPr>
                <p:cNvSpPr>
                  <a:spLocks noChangeArrowheads="1"/>
                </p:cNvSpPr>
                <p:nvPr/>
              </p:nvSpPr>
              <p:spPr bwMode="auto">
                <a:xfrm>
                  <a:off x="3971" y="2291"/>
                  <a:ext cx="20" cy="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088" tIns="68544" rIns="137088" bIns="68544" numCol="1" anchor="t" anchorCtr="0" compatLnSpc="1">
                  <a:prstTxWarp prst="textNoShape">
                    <a:avLst/>
                  </a:prstTxWarp>
                </a:bodyPr>
                <a:lstStyle/>
                <a:p>
                  <a:pPr defTabSz="914126">
                    <a:defRPr/>
                  </a:pPr>
                  <a:endParaRPr lang="en-US" sz="1799">
                    <a:solidFill>
                      <a:srgbClr val="717074"/>
                    </a:solidFill>
                    <a:latin typeface="Metropolis"/>
                  </a:endParaRPr>
                </a:p>
              </p:txBody>
            </p:sp>
            <p:sp>
              <p:nvSpPr>
                <p:cNvPr id="507" name="Rectangle 89">
                  <a:extLst>
                    <a:ext uri="{FF2B5EF4-FFF2-40B4-BE49-F238E27FC236}">
                      <a16:creationId xmlns:a16="http://schemas.microsoft.com/office/drawing/2014/main" id="{D9CBF5B7-9ECE-4C44-8A5F-A1FA352AE566}"/>
                    </a:ext>
                  </a:extLst>
                </p:cNvPr>
                <p:cNvSpPr>
                  <a:spLocks noChangeArrowheads="1"/>
                </p:cNvSpPr>
                <p:nvPr/>
              </p:nvSpPr>
              <p:spPr bwMode="auto">
                <a:xfrm>
                  <a:off x="3933" y="2291"/>
                  <a:ext cx="20" cy="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088" tIns="68544" rIns="137088" bIns="68544" numCol="1" anchor="t" anchorCtr="0" compatLnSpc="1">
                  <a:prstTxWarp prst="textNoShape">
                    <a:avLst/>
                  </a:prstTxWarp>
                </a:bodyPr>
                <a:lstStyle/>
                <a:p>
                  <a:pPr defTabSz="914126">
                    <a:defRPr/>
                  </a:pPr>
                  <a:endParaRPr lang="en-US" sz="1799">
                    <a:solidFill>
                      <a:srgbClr val="717074"/>
                    </a:solidFill>
                    <a:latin typeface="Metropolis"/>
                  </a:endParaRPr>
                </a:p>
              </p:txBody>
            </p:sp>
            <p:sp>
              <p:nvSpPr>
                <p:cNvPr id="508" name="Rectangle 90">
                  <a:extLst>
                    <a:ext uri="{FF2B5EF4-FFF2-40B4-BE49-F238E27FC236}">
                      <a16:creationId xmlns:a16="http://schemas.microsoft.com/office/drawing/2014/main" id="{80CAE16F-B565-4B2B-8E64-2CFB311C61FA}"/>
                    </a:ext>
                  </a:extLst>
                </p:cNvPr>
                <p:cNvSpPr>
                  <a:spLocks noChangeArrowheads="1"/>
                </p:cNvSpPr>
                <p:nvPr/>
              </p:nvSpPr>
              <p:spPr bwMode="auto">
                <a:xfrm>
                  <a:off x="3895" y="2291"/>
                  <a:ext cx="19" cy="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088" tIns="68544" rIns="137088" bIns="68544" numCol="1" anchor="t" anchorCtr="0" compatLnSpc="1">
                  <a:prstTxWarp prst="textNoShape">
                    <a:avLst/>
                  </a:prstTxWarp>
                </a:bodyPr>
                <a:lstStyle/>
                <a:p>
                  <a:pPr defTabSz="914126">
                    <a:defRPr/>
                  </a:pPr>
                  <a:endParaRPr lang="en-US" sz="1799">
                    <a:solidFill>
                      <a:srgbClr val="717074"/>
                    </a:solidFill>
                    <a:latin typeface="Metropolis"/>
                  </a:endParaRPr>
                </a:p>
              </p:txBody>
            </p:sp>
            <p:sp>
              <p:nvSpPr>
                <p:cNvPr id="509" name="Oval 91">
                  <a:extLst>
                    <a:ext uri="{FF2B5EF4-FFF2-40B4-BE49-F238E27FC236}">
                      <a16:creationId xmlns:a16="http://schemas.microsoft.com/office/drawing/2014/main" id="{5599E4BF-179F-4E6A-BA6F-5413481D76CC}"/>
                    </a:ext>
                  </a:extLst>
                </p:cNvPr>
                <p:cNvSpPr>
                  <a:spLocks noChangeArrowheads="1"/>
                </p:cNvSpPr>
                <p:nvPr/>
              </p:nvSpPr>
              <p:spPr bwMode="auto">
                <a:xfrm>
                  <a:off x="3658" y="2301"/>
                  <a:ext cx="45" cy="4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088" tIns="68544" rIns="137088" bIns="68544" numCol="1" anchor="t" anchorCtr="0" compatLnSpc="1">
                  <a:prstTxWarp prst="textNoShape">
                    <a:avLst/>
                  </a:prstTxWarp>
                </a:bodyPr>
                <a:lstStyle/>
                <a:p>
                  <a:pPr defTabSz="914126">
                    <a:defRPr/>
                  </a:pPr>
                  <a:endParaRPr lang="en-US" sz="1799">
                    <a:solidFill>
                      <a:srgbClr val="717074"/>
                    </a:solidFill>
                    <a:latin typeface="Metropolis"/>
                  </a:endParaRPr>
                </a:p>
              </p:txBody>
            </p:sp>
          </p:grpSp>
          <p:sp>
            <p:nvSpPr>
              <p:cNvPr id="491" name="Freeform 95">
                <a:extLst>
                  <a:ext uri="{FF2B5EF4-FFF2-40B4-BE49-F238E27FC236}">
                    <a16:creationId xmlns:a16="http://schemas.microsoft.com/office/drawing/2014/main" id="{233651FB-803A-4568-BDD7-98F30FAFA1BD}"/>
                  </a:ext>
                </a:extLst>
              </p:cNvPr>
              <p:cNvSpPr>
                <a:spLocks noEditPoints="1"/>
              </p:cNvSpPr>
              <p:nvPr/>
            </p:nvSpPr>
            <p:spPr bwMode="auto">
              <a:xfrm>
                <a:off x="4553460" y="5518288"/>
                <a:ext cx="175078" cy="228490"/>
              </a:xfrm>
              <a:custGeom>
                <a:avLst/>
                <a:gdLst>
                  <a:gd name="T0" fmla="*/ 143 w 286"/>
                  <a:gd name="T1" fmla="*/ 0 h 384"/>
                  <a:gd name="T2" fmla="*/ 0 w 286"/>
                  <a:gd name="T3" fmla="*/ 43 h 384"/>
                  <a:gd name="T4" fmla="*/ 0 w 286"/>
                  <a:gd name="T5" fmla="*/ 341 h 384"/>
                  <a:gd name="T6" fmla="*/ 143 w 286"/>
                  <a:gd name="T7" fmla="*/ 384 h 384"/>
                  <a:gd name="T8" fmla="*/ 286 w 286"/>
                  <a:gd name="T9" fmla="*/ 341 h 384"/>
                  <a:gd name="T10" fmla="*/ 286 w 286"/>
                  <a:gd name="T11" fmla="*/ 43 h 384"/>
                  <a:gd name="T12" fmla="*/ 143 w 286"/>
                  <a:gd name="T13" fmla="*/ 0 h 384"/>
                  <a:gd name="T14" fmla="*/ 143 w 286"/>
                  <a:gd name="T15" fmla="*/ 16 h 384"/>
                  <a:gd name="T16" fmla="*/ 270 w 286"/>
                  <a:gd name="T17" fmla="*/ 43 h 384"/>
                  <a:gd name="T18" fmla="*/ 143 w 286"/>
                  <a:gd name="T19" fmla="*/ 69 h 384"/>
                  <a:gd name="T20" fmla="*/ 16 w 286"/>
                  <a:gd name="T21" fmla="*/ 43 h 384"/>
                  <a:gd name="T22" fmla="*/ 143 w 286"/>
                  <a:gd name="T23" fmla="*/ 16 h 384"/>
                  <a:gd name="T24" fmla="*/ 270 w 286"/>
                  <a:gd name="T25" fmla="*/ 341 h 384"/>
                  <a:gd name="T26" fmla="*/ 143 w 286"/>
                  <a:gd name="T27" fmla="*/ 368 h 384"/>
                  <a:gd name="T28" fmla="*/ 16 w 286"/>
                  <a:gd name="T29" fmla="*/ 341 h 384"/>
                  <a:gd name="T30" fmla="*/ 16 w 286"/>
                  <a:gd name="T31" fmla="*/ 263 h 384"/>
                  <a:gd name="T32" fmla="*/ 144 w 286"/>
                  <a:gd name="T33" fmla="*/ 285 h 384"/>
                  <a:gd name="T34" fmla="*/ 270 w 286"/>
                  <a:gd name="T35" fmla="*/ 262 h 384"/>
                  <a:gd name="T36" fmla="*/ 270 w 286"/>
                  <a:gd name="T37" fmla="*/ 341 h 384"/>
                  <a:gd name="T38" fmla="*/ 270 w 286"/>
                  <a:gd name="T39" fmla="*/ 243 h 384"/>
                  <a:gd name="T40" fmla="*/ 144 w 286"/>
                  <a:gd name="T41" fmla="*/ 269 h 384"/>
                  <a:gd name="T42" fmla="*/ 16 w 286"/>
                  <a:gd name="T43" fmla="*/ 242 h 384"/>
                  <a:gd name="T44" fmla="*/ 16 w 286"/>
                  <a:gd name="T45" fmla="*/ 163 h 384"/>
                  <a:gd name="T46" fmla="*/ 143 w 286"/>
                  <a:gd name="T47" fmla="*/ 185 h 384"/>
                  <a:gd name="T48" fmla="*/ 270 w 286"/>
                  <a:gd name="T49" fmla="*/ 163 h 384"/>
                  <a:gd name="T50" fmla="*/ 270 w 286"/>
                  <a:gd name="T51" fmla="*/ 243 h 384"/>
                  <a:gd name="T52" fmla="*/ 143 w 286"/>
                  <a:gd name="T53" fmla="*/ 169 h 384"/>
                  <a:gd name="T54" fmla="*/ 16 w 286"/>
                  <a:gd name="T55" fmla="*/ 142 h 384"/>
                  <a:gd name="T56" fmla="*/ 16 w 286"/>
                  <a:gd name="T57" fmla="*/ 64 h 384"/>
                  <a:gd name="T58" fmla="*/ 143 w 286"/>
                  <a:gd name="T59" fmla="*/ 85 h 384"/>
                  <a:gd name="T60" fmla="*/ 270 w 286"/>
                  <a:gd name="T61" fmla="*/ 64 h 384"/>
                  <a:gd name="T62" fmla="*/ 270 w 286"/>
                  <a:gd name="T63" fmla="*/ 142 h 384"/>
                  <a:gd name="T64" fmla="*/ 143 w 286"/>
                  <a:gd name="T65" fmla="*/ 16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384">
                    <a:moveTo>
                      <a:pt x="143" y="0"/>
                    </a:moveTo>
                    <a:cubicBezTo>
                      <a:pt x="74" y="0"/>
                      <a:pt x="0" y="13"/>
                      <a:pt x="0" y="43"/>
                    </a:cubicBezTo>
                    <a:cubicBezTo>
                      <a:pt x="0" y="341"/>
                      <a:pt x="0" y="341"/>
                      <a:pt x="0" y="341"/>
                    </a:cubicBezTo>
                    <a:cubicBezTo>
                      <a:pt x="0" y="371"/>
                      <a:pt x="74" y="384"/>
                      <a:pt x="143" y="384"/>
                    </a:cubicBezTo>
                    <a:cubicBezTo>
                      <a:pt x="212" y="384"/>
                      <a:pt x="286" y="371"/>
                      <a:pt x="286" y="341"/>
                    </a:cubicBezTo>
                    <a:cubicBezTo>
                      <a:pt x="286" y="43"/>
                      <a:pt x="286" y="43"/>
                      <a:pt x="286" y="43"/>
                    </a:cubicBezTo>
                    <a:cubicBezTo>
                      <a:pt x="286" y="13"/>
                      <a:pt x="212" y="0"/>
                      <a:pt x="143" y="0"/>
                    </a:cubicBezTo>
                    <a:close/>
                    <a:moveTo>
                      <a:pt x="143" y="16"/>
                    </a:moveTo>
                    <a:cubicBezTo>
                      <a:pt x="227" y="16"/>
                      <a:pt x="270" y="35"/>
                      <a:pt x="270" y="43"/>
                    </a:cubicBezTo>
                    <a:cubicBezTo>
                      <a:pt x="270" y="51"/>
                      <a:pt x="227" y="69"/>
                      <a:pt x="143" y="69"/>
                    </a:cubicBezTo>
                    <a:cubicBezTo>
                      <a:pt x="59" y="69"/>
                      <a:pt x="16" y="51"/>
                      <a:pt x="16" y="43"/>
                    </a:cubicBezTo>
                    <a:cubicBezTo>
                      <a:pt x="16" y="35"/>
                      <a:pt x="59" y="16"/>
                      <a:pt x="143" y="16"/>
                    </a:cubicBezTo>
                    <a:close/>
                    <a:moveTo>
                      <a:pt x="270" y="341"/>
                    </a:moveTo>
                    <a:cubicBezTo>
                      <a:pt x="270" y="351"/>
                      <a:pt x="225" y="368"/>
                      <a:pt x="143" y="368"/>
                    </a:cubicBezTo>
                    <a:cubicBezTo>
                      <a:pt x="61" y="368"/>
                      <a:pt x="16" y="351"/>
                      <a:pt x="16" y="341"/>
                    </a:cubicBezTo>
                    <a:cubicBezTo>
                      <a:pt x="16" y="263"/>
                      <a:pt x="16" y="263"/>
                      <a:pt x="16" y="263"/>
                    </a:cubicBezTo>
                    <a:cubicBezTo>
                      <a:pt x="42" y="278"/>
                      <a:pt x="94" y="285"/>
                      <a:pt x="144" y="285"/>
                    </a:cubicBezTo>
                    <a:cubicBezTo>
                      <a:pt x="196" y="285"/>
                      <a:pt x="244" y="276"/>
                      <a:pt x="270" y="262"/>
                    </a:cubicBezTo>
                    <a:lnTo>
                      <a:pt x="270" y="341"/>
                    </a:lnTo>
                    <a:close/>
                    <a:moveTo>
                      <a:pt x="270" y="243"/>
                    </a:moveTo>
                    <a:cubicBezTo>
                      <a:pt x="254" y="256"/>
                      <a:pt x="204" y="269"/>
                      <a:pt x="144" y="269"/>
                    </a:cubicBezTo>
                    <a:cubicBezTo>
                      <a:pt x="60" y="269"/>
                      <a:pt x="16" y="250"/>
                      <a:pt x="16" y="242"/>
                    </a:cubicBezTo>
                    <a:cubicBezTo>
                      <a:pt x="16" y="163"/>
                      <a:pt x="16" y="163"/>
                      <a:pt x="16" y="163"/>
                    </a:cubicBezTo>
                    <a:cubicBezTo>
                      <a:pt x="42" y="178"/>
                      <a:pt x="94" y="185"/>
                      <a:pt x="143" y="185"/>
                    </a:cubicBezTo>
                    <a:cubicBezTo>
                      <a:pt x="192" y="185"/>
                      <a:pt x="244" y="178"/>
                      <a:pt x="270" y="163"/>
                    </a:cubicBezTo>
                    <a:lnTo>
                      <a:pt x="270" y="243"/>
                    </a:lnTo>
                    <a:close/>
                    <a:moveTo>
                      <a:pt x="143" y="169"/>
                    </a:moveTo>
                    <a:cubicBezTo>
                      <a:pt x="61" y="169"/>
                      <a:pt x="16" y="151"/>
                      <a:pt x="16" y="142"/>
                    </a:cubicBezTo>
                    <a:cubicBezTo>
                      <a:pt x="16" y="64"/>
                      <a:pt x="16" y="64"/>
                      <a:pt x="16" y="64"/>
                    </a:cubicBezTo>
                    <a:cubicBezTo>
                      <a:pt x="42" y="79"/>
                      <a:pt x="94" y="85"/>
                      <a:pt x="143" y="85"/>
                    </a:cubicBezTo>
                    <a:cubicBezTo>
                      <a:pt x="192" y="85"/>
                      <a:pt x="244" y="79"/>
                      <a:pt x="270" y="64"/>
                    </a:cubicBezTo>
                    <a:cubicBezTo>
                      <a:pt x="270" y="142"/>
                      <a:pt x="270" y="142"/>
                      <a:pt x="270" y="142"/>
                    </a:cubicBezTo>
                    <a:cubicBezTo>
                      <a:pt x="270" y="151"/>
                      <a:pt x="225" y="169"/>
                      <a:pt x="143" y="169"/>
                    </a:cubicBezTo>
                    <a:close/>
                  </a:path>
                </a:pathLst>
              </a:custGeom>
              <a:grpFill/>
              <a:ln>
                <a:noFill/>
              </a:ln>
            </p:spPr>
            <p:txBody>
              <a:bodyPr vert="horz" wrap="square" lIns="137088" tIns="68544" rIns="137088" bIns="68544" numCol="1" anchor="t" anchorCtr="0" compatLnSpc="1">
                <a:prstTxWarp prst="textNoShape">
                  <a:avLst/>
                </a:prstTxWarp>
              </a:bodyPr>
              <a:lstStyle/>
              <a:p>
                <a:pPr defTabSz="914126">
                  <a:defRPr/>
                </a:pPr>
                <a:endParaRPr lang="en-US" sz="1799">
                  <a:solidFill>
                    <a:srgbClr val="717074"/>
                  </a:solidFill>
                  <a:latin typeface="Metropolis"/>
                </a:endParaRPr>
              </a:p>
            </p:txBody>
          </p:sp>
        </p:grpSp>
        <p:grpSp>
          <p:nvGrpSpPr>
            <p:cNvPr id="510" name="Group 509">
              <a:extLst>
                <a:ext uri="{FF2B5EF4-FFF2-40B4-BE49-F238E27FC236}">
                  <a16:creationId xmlns:a16="http://schemas.microsoft.com/office/drawing/2014/main" id="{C86C3F87-F3E2-42BD-87BE-3C1FCB413F90}"/>
                </a:ext>
              </a:extLst>
            </p:cNvPr>
            <p:cNvGrpSpPr/>
            <p:nvPr/>
          </p:nvGrpSpPr>
          <p:grpSpPr>
            <a:xfrm>
              <a:off x="5768327" y="4871990"/>
              <a:ext cx="1843914" cy="379771"/>
              <a:chOff x="5921041" y="4842252"/>
              <a:chExt cx="1844394" cy="379870"/>
            </a:xfrm>
          </p:grpSpPr>
          <p:sp>
            <p:nvSpPr>
              <p:cNvPr id="511" name="Oval 510">
                <a:extLst>
                  <a:ext uri="{FF2B5EF4-FFF2-40B4-BE49-F238E27FC236}">
                    <a16:creationId xmlns:a16="http://schemas.microsoft.com/office/drawing/2014/main" id="{0EDDBCF6-4F3D-45C7-BAF3-0303184C87DD}"/>
                  </a:ext>
                </a:extLst>
              </p:cNvPr>
              <p:cNvSpPr/>
              <p:nvPr/>
            </p:nvSpPr>
            <p:spPr>
              <a:xfrm>
                <a:off x="5921041" y="4842252"/>
                <a:ext cx="1844394" cy="379870"/>
              </a:xfrm>
              <a:prstGeom prst="ellipse">
                <a:avLst/>
              </a:prstGeom>
              <a:gradFill flip="none" rotWithShape="1">
                <a:gsLst>
                  <a:gs pos="88000">
                    <a:schemeClr val="accent3">
                      <a:alpha val="0"/>
                    </a:schemeClr>
                  </a:gs>
                  <a:gs pos="0">
                    <a:schemeClr val="accent3">
                      <a:alpha val="44000"/>
                    </a:schemeClr>
                  </a:gs>
                </a:gsLst>
                <a:path path="shape">
                  <a:fillToRect l="50000" t="50000" r="50000" b="50000"/>
                </a:path>
                <a:tileRect/>
              </a:gra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spcAft>
                    <a:spcPts val="600"/>
                  </a:spcAft>
                  <a:defRPr/>
                </a:pPr>
                <a:endParaRPr lang="en-US" sz="1200">
                  <a:solidFill>
                    <a:prstClr val="white"/>
                  </a:solidFill>
                  <a:latin typeface="Metropolis"/>
                </a:endParaRPr>
              </a:p>
            </p:txBody>
          </p:sp>
          <p:sp>
            <p:nvSpPr>
              <p:cNvPr id="512" name="TextBox 511">
                <a:extLst>
                  <a:ext uri="{FF2B5EF4-FFF2-40B4-BE49-F238E27FC236}">
                    <a16:creationId xmlns:a16="http://schemas.microsoft.com/office/drawing/2014/main" id="{8627C5B1-7484-4458-BE5A-BD30C585F750}"/>
                  </a:ext>
                </a:extLst>
              </p:cNvPr>
              <p:cNvSpPr txBox="1"/>
              <p:nvPr/>
            </p:nvSpPr>
            <p:spPr>
              <a:xfrm>
                <a:off x="6186984" y="4873808"/>
                <a:ext cx="1312509" cy="276999"/>
              </a:xfrm>
              <a:prstGeom prst="rect">
                <a:avLst/>
              </a:prstGeom>
            </p:spPr>
            <p:txBody>
              <a:bodyPr wrap="square" lIns="0" tIns="0" rIns="0" bIns="0" rtlCol="0">
                <a:spAutoFit/>
              </a:bodyPr>
              <a:lstStyle/>
              <a:p>
                <a:pPr algn="ctr" defTabSz="914126">
                  <a:spcAft>
                    <a:spcPts val="600"/>
                  </a:spcAft>
                  <a:defRPr/>
                </a:pPr>
                <a:r>
                  <a:rPr lang="en-US" sz="1799" b="1" dirty="0">
                    <a:solidFill>
                      <a:srgbClr val="7030A0"/>
                    </a:solidFill>
                    <a:latin typeface="Metropolis Semi Bold" panose="00000700000000000000" pitchFamily="2" charset="0"/>
                  </a:rPr>
                  <a:t>Hybrid</a:t>
                </a:r>
              </a:p>
            </p:txBody>
          </p:sp>
        </p:grpSp>
        <p:grpSp>
          <p:nvGrpSpPr>
            <p:cNvPr id="200" name="Group 199">
              <a:extLst>
                <a:ext uri="{FF2B5EF4-FFF2-40B4-BE49-F238E27FC236}">
                  <a16:creationId xmlns:a16="http://schemas.microsoft.com/office/drawing/2014/main" id="{8DD5EA99-CBF2-6A49-99CD-6198A7F4DF4D}"/>
                </a:ext>
              </a:extLst>
            </p:cNvPr>
            <p:cNvGrpSpPr/>
            <p:nvPr/>
          </p:nvGrpSpPr>
          <p:grpSpPr>
            <a:xfrm>
              <a:off x="3911087" y="3248186"/>
              <a:ext cx="412463" cy="412460"/>
              <a:chOff x="6791188" y="3043455"/>
              <a:chExt cx="412570" cy="412568"/>
            </a:xfrm>
          </p:grpSpPr>
          <p:sp>
            <p:nvSpPr>
              <p:cNvPr id="201" name="Rectangle: Rounded Corners 373">
                <a:extLst>
                  <a:ext uri="{FF2B5EF4-FFF2-40B4-BE49-F238E27FC236}">
                    <a16:creationId xmlns:a16="http://schemas.microsoft.com/office/drawing/2014/main" id="{7FF3A1DB-3FA4-2542-8B80-CD95695A9733}"/>
                  </a:ext>
                </a:extLst>
              </p:cNvPr>
              <p:cNvSpPr/>
              <p:nvPr/>
            </p:nvSpPr>
            <p:spPr>
              <a:xfrm>
                <a:off x="6791188" y="3043455"/>
                <a:ext cx="412570" cy="412568"/>
              </a:xfrm>
              <a:prstGeom prst="roundRect">
                <a:avLst/>
              </a:prstGeom>
              <a:solidFill>
                <a:srgbClr val="F6F6F6"/>
              </a:solidFill>
            </p:spPr>
            <p:txBody>
              <a:bodyPr wrap="none" rtlCol="0" anchor="ctr">
                <a:noAutofit/>
              </a:bodyPr>
              <a:lstStyle/>
              <a:p>
                <a:pPr algn="ctr" defTabSz="914126">
                  <a:defRPr/>
                </a:pPr>
                <a:endParaRPr lang="en-US" sz="1799" dirty="0">
                  <a:solidFill>
                    <a:srgbClr val="3F3F3F"/>
                  </a:solidFill>
                  <a:latin typeface="Metropolis"/>
                </a:endParaRPr>
              </a:p>
            </p:txBody>
          </p:sp>
          <p:pic>
            <p:nvPicPr>
              <p:cNvPr id="202" name="Graphic 201">
                <a:extLst>
                  <a:ext uri="{FF2B5EF4-FFF2-40B4-BE49-F238E27FC236}">
                    <a16:creationId xmlns:a16="http://schemas.microsoft.com/office/drawing/2014/main" id="{8D4CC146-C99F-814C-A8EB-59C2DA49662A}"/>
                  </a:ext>
                </a:extLst>
              </p:cNvPr>
              <p:cNvPicPr>
                <a:picLocks noChangeAspect="1"/>
              </p:cNvPicPr>
              <p:nvPr/>
            </p:nvPicPr>
            <p:blipFill>
              <a:blip r:embed="rId30">
                <a:extLst>
                  <a:ext uri="{96DAC541-7B7A-43D3-8B79-37D633B846F1}">
                    <asvg:svgBlip xmlns:asvg="http://schemas.microsoft.com/office/drawing/2016/SVG/main" r:embed="rId34"/>
                  </a:ext>
                </a:extLst>
              </a:blip>
              <a:stretch>
                <a:fillRect/>
              </a:stretch>
            </p:blipFill>
            <p:spPr>
              <a:xfrm>
                <a:off x="6821567" y="3078396"/>
                <a:ext cx="350580" cy="350580"/>
              </a:xfrm>
              <a:prstGeom prst="rect">
                <a:avLst/>
              </a:prstGeom>
            </p:spPr>
          </p:pic>
        </p:grpSp>
        <p:cxnSp>
          <p:nvCxnSpPr>
            <p:cNvPr id="198" name="Straight Connector 197">
              <a:extLst>
                <a:ext uri="{FF2B5EF4-FFF2-40B4-BE49-F238E27FC236}">
                  <a16:creationId xmlns:a16="http://schemas.microsoft.com/office/drawing/2014/main" id="{48A6C52F-DF2A-A043-9824-BEB480A79315}"/>
                </a:ext>
              </a:extLst>
            </p:cNvPr>
            <p:cNvCxnSpPr>
              <a:cxnSpLocks/>
              <a:endCxn id="404" idx="2"/>
            </p:cNvCxnSpPr>
            <p:nvPr/>
          </p:nvCxnSpPr>
          <p:spPr bwMode="gray">
            <a:xfrm>
              <a:off x="753466" y="6265372"/>
              <a:ext cx="9957565" cy="0"/>
            </a:xfrm>
            <a:prstGeom prst="line">
              <a:avLst/>
            </a:prstGeom>
            <a:ln w="9525">
              <a:solidFill>
                <a:schemeClr val="accent1"/>
              </a:solidFill>
              <a:miter lim="800000"/>
              <a:tailEnd type="none"/>
            </a:ln>
            <a:effectLst>
              <a:glow rad="127000">
                <a:schemeClr val="accent1">
                  <a:satMod val="175000"/>
                  <a:alpha val="24000"/>
                </a:schemeClr>
              </a:glo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35524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76"/>
                                        </p:tgtEl>
                                      </p:cBhvr>
                                    </p:animEffect>
                                    <p:set>
                                      <p:cBhvr>
                                        <p:cTn id="7" dur="1" fill="hold">
                                          <p:stCondLst>
                                            <p:cond delay="499"/>
                                          </p:stCondLst>
                                        </p:cTn>
                                        <p:tgtEl>
                                          <p:spTgt spid="176"/>
                                        </p:tgtEl>
                                        <p:attrNameLst>
                                          <p:attrName>style.visibility</p:attrName>
                                        </p:attrNameLst>
                                      </p:cBhvr>
                                      <p:to>
                                        <p:strVal val="hidden"/>
                                      </p:to>
                                    </p:set>
                                  </p:childTnLst>
                                </p:cTn>
                              </p:par>
                              <p:par>
                                <p:cTn id="8" presetID="42" presetClass="path" presetSubtype="0" accel="50000" decel="50000" fill="hold" nodeType="withEffect">
                                  <p:stCondLst>
                                    <p:cond delay="0"/>
                                  </p:stCondLst>
                                  <p:childTnLst>
                                    <p:animMotion origin="layout" path="M -4.91274E-6 -2.96296E-6 L -4.91274E-6 0.06227 " pathEditMode="relative" rAng="0" ptsTypes="AA">
                                      <p:cBhvr>
                                        <p:cTn id="9" dur="1000" fill="hold"/>
                                        <p:tgtEl>
                                          <p:spTgt spid="13"/>
                                        </p:tgtEl>
                                        <p:attrNameLst>
                                          <p:attrName>ppt_x</p:attrName>
                                          <p:attrName>ppt_y</p:attrName>
                                        </p:attrNameLst>
                                      </p:cBhvr>
                                      <p:rCtr x="0" y="3102"/>
                                    </p:animMotion>
                                  </p:childTnLst>
                                </p:cTn>
                              </p:par>
                            </p:childTnLst>
                          </p:cTn>
                        </p:par>
                        <p:par>
                          <p:cTn id="10" fill="hold">
                            <p:stCondLst>
                              <p:cond delay="1000"/>
                            </p:stCondLst>
                            <p:childTnLst>
                              <p:par>
                                <p:cTn id="11" presetID="9" presetClass="entr" presetSubtype="0" fill="hold" grpId="0" nodeType="afterEffect">
                                  <p:stCondLst>
                                    <p:cond delay="0"/>
                                  </p:stCondLst>
                                  <p:childTnLst>
                                    <p:set>
                                      <p:cBhvr>
                                        <p:cTn id="12" dur="1" fill="hold">
                                          <p:stCondLst>
                                            <p:cond delay="0"/>
                                          </p:stCondLst>
                                        </p:cTn>
                                        <p:tgtEl>
                                          <p:spTgt spid="175"/>
                                        </p:tgtEl>
                                        <p:attrNameLst>
                                          <p:attrName>style.visibility</p:attrName>
                                        </p:attrNameLst>
                                      </p:cBhvr>
                                      <p:to>
                                        <p:strVal val="visible"/>
                                      </p:to>
                                    </p:set>
                                    <p:animEffect transition="in" filter="dissolve">
                                      <p:cBhvr>
                                        <p:cTn id="13" dur="500"/>
                                        <p:tgtEl>
                                          <p:spTgt spid="175"/>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p:bldP spid="17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43CFBF-9B6B-5145-B62C-34515F031CFE}"/>
              </a:ext>
            </a:extLst>
          </p:cNvPr>
          <p:cNvPicPr>
            <a:picLocks noChangeAspect="1"/>
          </p:cNvPicPr>
          <p:nvPr/>
        </p:nvPicPr>
        <p:blipFill>
          <a:blip r:embed="rId8">
            <a:alphaModFix amt="22000"/>
          </a:blip>
          <a:stretch>
            <a:fillRect/>
          </a:stretch>
        </p:blipFill>
        <p:spPr>
          <a:xfrm>
            <a:off x="-59081" y="-1"/>
            <a:ext cx="12247906" cy="6747611"/>
          </a:xfrm>
          <a:prstGeom prst="rect">
            <a:avLst/>
          </a:prstGeom>
        </p:spPr>
      </p:pic>
      <p:pic>
        <p:nvPicPr>
          <p:cNvPr id="75" name="Picture 10"/>
          <p:cNvPicPr>
            <a:picLocks noChangeAspect="1" noChangeArrowheads="1"/>
          </p:cNvPicPr>
          <p:nvPr/>
        </p:nvPicPr>
        <p:blipFill rotWithShape="1">
          <a:blip r:embed="rId9" cstate="email">
            <a:duotone>
              <a:prstClr val="black"/>
              <a:schemeClr val="accent3">
                <a:tint val="45000"/>
                <a:satMod val="400000"/>
              </a:schemeClr>
            </a:duotone>
            <a:extLst>
              <a:ext uri="{28A0092B-C50C-407E-A947-70E740481C1C}">
                <a14:useLocalDpi xmlns:a14="http://schemas.microsoft.com/office/drawing/2010/main"/>
              </a:ext>
            </a:extLst>
          </a:blip>
          <a:srcRect/>
          <a:stretch/>
        </p:blipFill>
        <p:spPr bwMode="auto">
          <a:xfrm>
            <a:off x="8371110" y="1307310"/>
            <a:ext cx="2549382" cy="33870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6" name="Picture 8"/>
          <p:cNvPicPr>
            <a:picLocks noChangeAspect="1" noChangeArrowheads="1"/>
          </p:cNvPicPr>
          <p:nvPr/>
        </p:nvPicPr>
        <p:blipFill rotWithShape="1">
          <a:blip r:embed="rId10" cstate="email">
            <a:duotone>
              <a:prstClr val="black"/>
              <a:schemeClr val="accent3">
                <a:tint val="45000"/>
                <a:satMod val="400000"/>
              </a:schemeClr>
            </a:duotone>
            <a:extLst>
              <a:ext uri="{28A0092B-C50C-407E-A947-70E740481C1C}">
                <a14:useLocalDpi xmlns:a14="http://schemas.microsoft.com/office/drawing/2010/main"/>
              </a:ext>
            </a:extLst>
          </a:blip>
          <a:srcRect/>
          <a:stretch/>
        </p:blipFill>
        <p:spPr bwMode="auto">
          <a:xfrm>
            <a:off x="876701" y="612591"/>
            <a:ext cx="8003750" cy="38344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94205" y="306232"/>
            <a:ext cx="6716005" cy="369236"/>
          </a:xfrm>
        </p:spPr>
        <p:txBody>
          <a:bodyPr anchor="t"/>
          <a:lstStyle/>
          <a:p>
            <a:r>
              <a:rPr lang="en-US" sz="2399" dirty="0">
                <a:solidFill>
                  <a:srgbClr val="003D79"/>
                </a:solidFill>
                <a:latin typeface="+mn-lt"/>
              </a:rPr>
              <a:t>Continuity Timeline and Solution Mapping</a:t>
            </a:r>
          </a:p>
        </p:txBody>
      </p:sp>
      <p:grpSp>
        <p:nvGrpSpPr>
          <p:cNvPr id="4" name="Group 3">
            <a:extLst>
              <a:ext uri="{FF2B5EF4-FFF2-40B4-BE49-F238E27FC236}">
                <a16:creationId xmlns:a16="http://schemas.microsoft.com/office/drawing/2014/main" id="{FEA6968C-4A9D-8346-9749-796AECD33DE2}"/>
              </a:ext>
            </a:extLst>
          </p:cNvPr>
          <p:cNvGrpSpPr/>
          <p:nvPr/>
        </p:nvGrpSpPr>
        <p:grpSpPr>
          <a:xfrm>
            <a:off x="212129" y="1770832"/>
            <a:ext cx="2627709" cy="2899211"/>
            <a:chOff x="212129" y="1770832"/>
            <a:chExt cx="2627709" cy="2899211"/>
          </a:xfrm>
        </p:grpSpPr>
        <p:cxnSp>
          <p:nvCxnSpPr>
            <p:cNvPr id="95" name="Straight Connector 94"/>
            <p:cNvCxnSpPr>
              <a:endCxn id="86" idx="0"/>
            </p:cNvCxnSpPr>
            <p:nvPr/>
          </p:nvCxnSpPr>
          <p:spPr>
            <a:xfrm>
              <a:off x="902911" y="3729338"/>
              <a:ext cx="0" cy="604793"/>
            </a:xfrm>
            <a:prstGeom prst="line">
              <a:avLst/>
            </a:prstGeom>
            <a:ln w="28575">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47" name="Rounded Rectangle 46"/>
            <p:cNvSpPr/>
            <p:nvPr/>
          </p:nvSpPr>
          <p:spPr>
            <a:xfrm>
              <a:off x="212129" y="1770832"/>
              <a:ext cx="2627709" cy="1970546"/>
            </a:xfrm>
            <a:prstGeom prst="roundRect">
              <a:avLst>
                <a:gd name="adj" fmla="val 7727"/>
              </a:avLst>
            </a:prstGeom>
            <a:gradFill flip="none" rotWithShape="1">
              <a:gsLst>
                <a:gs pos="0">
                  <a:schemeClr val="accent5">
                    <a:lumMod val="5000"/>
                    <a:lumOff val="95000"/>
                  </a:schemeClr>
                </a:gs>
                <a:gs pos="15000">
                  <a:schemeClr val="accent5">
                    <a:lumMod val="45000"/>
                    <a:lumOff val="55000"/>
                  </a:schemeClr>
                </a:gs>
                <a:gs pos="45000">
                  <a:schemeClr val="accent5">
                    <a:lumMod val="45000"/>
                    <a:lumOff val="55000"/>
                  </a:schemeClr>
                </a:gs>
                <a:gs pos="100000">
                  <a:schemeClr val="accent5"/>
                </a:gs>
              </a:gsLst>
              <a:lin ang="0" scaled="1"/>
              <a:tileRect/>
            </a:gradFill>
            <a:ln/>
          </p:spPr>
          <p:style>
            <a:lnRef idx="2">
              <a:schemeClr val="accent5"/>
            </a:lnRef>
            <a:fillRef idx="1">
              <a:schemeClr val="lt1"/>
            </a:fillRef>
            <a:effectRef idx="0">
              <a:schemeClr val="accent5"/>
            </a:effectRef>
            <a:fontRef idx="minor">
              <a:schemeClr val="dk1"/>
            </a:fontRef>
          </p:style>
          <p:txBody>
            <a:bodyPr rtlCol="0" anchor="ctr"/>
            <a:lstStyle/>
            <a:p>
              <a:pPr marL="285750" indent="-285750">
                <a:buFont typeface="Arial" panose="020B0604020202020204" pitchFamily="34" charset="0"/>
                <a:buChar char="•"/>
              </a:pPr>
              <a:endParaRPr lang="en-US" sz="1600" dirty="0">
                <a:solidFill>
                  <a:schemeClr val="bg1"/>
                </a:solidFill>
              </a:endParaRPr>
            </a:p>
            <a:p>
              <a:pPr marL="285750" indent="-285750">
                <a:buFont typeface="Arial" panose="020B0604020202020204" pitchFamily="34" charset="0"/>
                <a:buChar char="•"/>
              </a:pPr>
              <a:r>
                <a:rPr lang="en-US" sz="1600" dirty="0">
                  <a:solidFill>
                    <a:schemeClr val="bg1"/>
                  </a:solidFill>
                </a:rPr>
                <a:t>Instant Secure remote working capability for critical Staff</a:t>
              </a:r>
            </a:p>
            <a:p>
              <a:pPr marL="285750" indent="-285750">
                <a:buFont typeface="Arial" panose="020B0604020202020204" pitchFamily="34" charset="0"/>
                <a:buChar char="•"/>
              </a:pPr>
              <a:r>
                <a:rPr lang="en-US" sz="1600" dirty="0">
                  <a:solidFill>
                    <a:schemeClr val="bg1"/>
                  </a:solidFill>
                </a:rPr>
                <a:t>Business Critical </a:t>
              </a:r>
              <a:r>
                <a:rPr lang="en-US" sz="1600" dirty="0" err="1">
                  <a:solidFill>
                    <a:schemeClr val="bg1"/>
                  </a:solidFill>
                </a:rPr>
                <a:t>LoB</a:t>
              </a:r>
              <a:r>
                <a:rPr lang="en-US" sz="1600" dirty="0">
                  <a:solidFill>
                    <a:schemeClr val="bg1"/>
                  </a:solidFill>
                </a:rPr>
                <a:t> Apps Access</a:t>
              </a:r>
            </a:p>
            <a:p>
              <a:pPr marL="285750" indent="-285750">
                <a:buFont typeface="Arial" panose="020B0604020202020204" pitchFamily="34" charset="0"/>
                <a:buChar char="•"/>
              </a:pPr>
              <a:endParaRPr lang="en-US" sz="1600" dirty="0">
                <a:solidFill>
                  <a:schemeClr val="bg1"/>
                </a:solidFill>
              </a:endParaRPr>
            </a:p>
          </p:txBody>
        </p:sp>
        <p:sp>
          <p:nvSpPr>
            <p:cNvPr id="86" name="Ovale 88"/>
            <p:cNvSpPr/>
            <p:nvPr/>
          </p:nvSpPr>
          <p:spPr bwMode="auto">
            <a:xfrm>
              <a:off x="734999" y="4334130"/>
              <a:ext cx="335826" cy="335913"/>
            </a:xfrm>
            <a:prstGeom prst="ellipse">
              <a:avLst/>
            </a:prstGeom>
            <a:solidFill>
              <a:sysClr val="window" lastClr="FFFFFF"/>
            </a:solidFill>
            <a:ln w="57150" cap="flat" cmpd="sng" algn="ctr">
              <a:solidFill>
                <a:schemeClr val="accent5">
                  <a:lumMod val="60000"/>
                  <a:lumOff val="40000"/>
                </a:schemeClr>
              </a:solidFill>
              <a:prstDash val="solid"/>
              <a:round/>
              <a:headEnd type="none" w="med" len="med"/>
              <a:tailEnd type="none" w="med" len="med"/>
            </a:ln>
            <a:effectLst/>
          </p:spPr>
          <p:txBody>
            <a:bodyPr rot="0" spcFirstLastPara="0" vertOverflow="overflow" horzOverflow="overflow" vert="horz" wrap="square" lIns="121867" tIns="60933" rIns="121867" bIns="60933" numCol="1" spcCol="0" rtlCol="0" fromWordArt="0" anchor="ctr" anchorCtr="0" forceAA="0" compatLnSpc="1">
              <a:prstTxWarp prst="textNoShape">
                <a:avLst/>
              </a:prstTxWarp>
              <a:noAutofit/>
            </a:bodyPr>
            <a:lstStyle/>
            <a:p>
              <a:pPr algn="ctr" defTabSz="1218034">
                <a:defRPr/>
              </a:pPr>
              <a:endParaRPr lang="en-US" sz="2399" kern="0">
                <a:solidFill>
                  <a:prstClr val="black"/>
                </a:solidFill>
              </a:endParaRPr>
            </a:p>
          </p:txBody>
        </p:sp>
        <p:sp>
          <p:nvSpPr>
            <p:cNvPr id="94" name="intervalshape">
              <a:extLst>
                <a:ext uri="{FF2B5EF4-FFF2-40B4-BE49-F238E27FC236}">
                  <a16:creationId xmlns:a16="http://schemas.microsoft.com/office/drawing/2014/main" id="{3E8466B6-8024-6D46-AEC2-E9A8A803B915}"/>
                </a:ext>
              </a:extLst>
            </p:cNvPr>
            <p:cNvSpPr/>
            <p:nvPr>
              <p:custDataLst>
                <p:tags r:id="rId5"/>
              </p:custDataLst>
            </p:nvPr>
          </p:nvSpPr>
          <p:spPr bwMode="auto">
            <a:xfrm>
              <a:off x="421783" y="3893080"/>
              <a:ext cx="2087832" cy="250745"/>
            </a:xfrm>
            <a:prstGeom prst="rect">
              <a:avLst/>
            </a:prstGeom>
            <a:solidFill>
              <a:schemeClr val="accent5">
                <a:lumMod val="60000"/>
                <a:lumOff val="40000"/>
              </a:schemeClr>
            </a:solidFill>
            <a:ln/>
            <a:extLst>
              <a:ext uri="{53640926-AAD7-44d8-BBD7-CCE9431645EC}">
                <a14:shadowObscured xmlns="" xmlns:a14="http://schemas.microsoft.com/office/drawing/2010/main" val="1"/>
              </a:ext>
            </a:extLst>
          </p:spPr>
          <p:style>
            <a:lnRef idx="1">
              <a:schemeClr val="accent2"/>
            </a:lnRef>
            <a:fillRef idx="3">
              <a:schemeClr val="accent2"/>
            </a:fillRef>
            <a:effectRef idx="2">
              <a:schemeClr val="accent2"/>
            </a:effectRef>
            <a:fontRef idx="minor">
              <a:schemeClr val="lt1"/>
            </a:fontRef>
          </p:style>
          <p:txBody>
            <a:bodyPr vert="horz" wrap="square" lIns="95958" tIns="47980" rIns="95958" bIns="47980" numCol="1" rtlCol="0" anchor="ctr" anchorCtr="0" compatLnSpc="1">
              <a:prstTxWarp prst="textNoShape">
                <a:avLst/>
              </a:prstTxWarp>
              <a:spAutoFit/>
            </a:bodyPr>
            <a:lstStyle/>
            <a:p>
              <a:pPr algn="ctr" defTabSz="1218034" eaLnBrk="0" fontAlgn="base" hangingPunct="0">
                <a:spcAft>
                  <a:spcPct val="0"/>
                </a:spcAft>
              </a:pPr>
              <a:r>
                <a:rPr lang="en-US" sz="1000" b="1" kern="0" dirty="0">
                  <a:solidFill>
                    <a:schemeClr val="bg1"/>
                  </a:solidFill>
                  <a:latin typeface="Arial"/>
                  <a:cs typeface="Arial"/>
                </a:rPr>
                <a:t>1</a:t>
              </a:r>
              <a:r>
                <a:rPr lang="en-US" sz="1000" b="1" kern="0" baseline="30000" dirty="0">
                  <a:solidFill>
                    <a:schemeClr val="bg1"/>
                  </a:solidFill>
                  <a:latin typeface="Arial"/>
                  <a:cs typeface="Arial"/>
                </a:rPr>
                <a:t>st</a:t>
              </a:r>
              <a:r>
                <a:rPr lang="en-US" sz="1000" b="1" kern="0" dirty="0">
                  <a:solidFill>
                    <a:schemeClr val="bg1"/>
                  </a:solidFill>
                  <a:latin typeface="Arial"/>
                  <a:cs typeface="Arial"/>
                </a:rPr>
                <a:t> Week</a:t>
              </a:r>
            </a:p>
          </p:txBody>
        </p:sp>
        <p:pic>
          <p:nvPicPr>
            <p:cNvPr id="110" name="Picture 4" descr="C:\Users\testuser\AppData\Local\Temp\VMwareDnD\c45473a7\VMW_09Q3_ICON_Monitor_Wide.png">
              <a:extLst>
                <a:ext uri="{FF2B5EF4-FFF2-40B4-BE49-F238E27FC236}">
                  <a16:creationId xmlns:a16="http://schemas.microsoft.com/office/drawing/2014/main" id="{78BE71F7-76BB-264A-BA1F-F089C9B60F22}"/>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337088" y="1838620"/>
              <a:ext cx="384682" cy="46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9" name="Picture 138" descr="rbrb_2750.png">
              <a:extLst>
                <a:ext uri="{FF2B5EF4-FFF2-40B4-BE49-F238E27FC236}">
                  <a16:creationId xmlns:a16="http://schemas.microsoft.com/office/drawing/2014/main" id="{BD8253F9-6E75-F843-A1AA-7AB3E5A6F0A8}"/>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300863" y="3289645"/>
              <a:ext cx="420907" cy="386217"/>
            </a:xfrm>
            <a:prstGeom prst="rect">
              <a:avLst/>
            </a:prstGeom>
          </p:spPr>
        </p:pic>
      </p:grpSp>
      <p:grpSp>
        <p:nvGrpSpPr>
          <p:cNvPr id="9" name="Group 8">
            <a:extLst>
              <a:ext uri="{FF2B5EF4-FFF2-40B4-BE49-F238E27FC236}">
                <a16:creationId xmlns:a16="http://schemas.microsoft.com/office/drawing/2014/main" id="{4820FA9C-01A7-F54D-9D88-06FA37404219}"/>
              </a:ext>
            </a:extLst>
          </p:cNvPr>
          <p:cNvGrpSpPr/>
          <p:nvPr/>
        </p:nvGrpSpPr>
        <p:grpSpPr>
          <a:xfrm>
            <a:off x="6056442" y="879643"/>
            <a:ext cx="3106406" cy="3052274"/>
            <a:chOff x="6056442" y="879643"/>
            <a:chExt cx="3106406" cy="3052274"/>
          </a:xfrm>
        </p:grpSpPr>
        <p:cxnSp>
          <p:nvCxnSpPr>
            <p:cNvPr id="41" name="Straight Connector 40"/>
            <p:cNvCxnSpPr/>
            <p:nvPr/>
          </p:nvCxnSpPr>
          <p:spPr>
            <a:xfrm flipH="1">
              <a:off x="7459855" y="2932484"/>
              <a:ext cx="5801" cy="344157"/>
            </a:xfrm>
            <a:prstGeom prst="line">
              <a:avLst/>
            </a:prstGeom>
            <a:ln w="28575">
              <a:solidFill>
                <a:srgbClr val="003D79"/>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1" name="Rounded Rectangle 100"/>
            <p:cNvSpPr/>
            <p:nvPr/>
          </p:nvSpPr>
          <p:spPr>
            <a:xfrm>
              <a:off x="6056442" y="879643"/>
              <a:ext cx="2864920" cy="2064640"/>
            </a:xfrm>
            <a:prstGeom prst="roundRect">
              <a:avLst>
                <a:gd name="adj" fmla="val 7727"/>
              </a:avLst>
            </a:prstGeom>
            <a:gradFill flip="none" rotWithShape="1">
              <a:gsLst>
                <a:gs pos="0">
                  <a:schemeClr val="accent3">
                    <a:lumMod val="20000"/>
                    <a:lumOff val="80000"/>
                  </a:schemeClr>
                </a:gs>
                <a:gs pos="48000">
                  <a:schemeClr val="accent3">
                    <a:lumMod val="97000"/>
                    <a:lumOff val="3000"/>
                  </a:schemeClr>
                </a:gs>
                <a:gs pos="100000">
                  <a:schemeClr val="accent3">
                    <a:lumMod val="75000"/>
                  </a:schemeClr>
                </a:gs>
              </a:gsLst>
              <a:lin ang="0" scaled="1"/>
              <a:tileRect/>
            </a:gradFill>
            <a:ln/>
          </p:spPr>
          <p:style>
            <a:lnRef idx="2">
              <a:schemeClr val="accent3"/>
            </a:lnRef>
            <a:fillRef idx="1">
              <a:schemeClr val="lt1"/>
            </a:fillRef>
            <a:effectRef idx="0">
              <a:schemeClr val="accent3"/>
            </a:effectRef>
            <a:fontRef idx="minor">
              <a:schemeClr val="dk1"/>
            </a:fontRef>
          </p:style>
          <p:txBody>
            <a:bodyPr rtlCol="0" anchor="ctr"/>
            <a:lstStyle/>
            <a:p>
              <a:pPr marL="285750" indent="-285750">
                <a:buFont typeface="Arial" panose="020B0604020202020204" pitchFamily="34" charset="0"/>
                <a:buChar char="•"/>
              </a:pPr>
              <a:r>
                <a:rPr lang="en-US" sz="1799" dirty="0">
                  <a:solidFill>
                    <a:schemeClr val="bg1"/>
                  </a:solidFill>
                </a:rPr>
                <a:t>Review process</a:t>
              </a:r>
            </a:p>
            <a:p>
              <a:pPr marL="285750" indent="-285750">
                <a:buFont typeface="Arial" panose="020B0604020202020204" pitchFamily="34" charset="0"/>
                <a:buChar char="•"/>
              </a:pPr>
              <a:r>
                <a:rPr lang="en-US" sz="1799" dirty="0">
                  <a:solidFill>
                    <a:schemeClr val="bg1"/>
                  </a:solidFill>
                </a:rPr>
                <a:t>All users &amp; relevant Apps accessible</a:t>
              </a:r>
            </a:p>
            <a:p>
              <a:pPr marL="285750" indent="-285750">
                <a:buFont typeface="Arial" panose="020B0604020202020204" pitchFamily="34" charset="0"/>
                <a:buChar char="•"/>
              </a:pPr>
              <a:r>
                <a:rPr lang="en-US" sz="1799" dirty="0">
                  <a:solidFill>
                    <a:schemeClr val="bg1"/>
                  </a:solidFill>
                </a:rPr>
                <a:t>Review cost models and service levels</a:t>
              </a:r>
            </a:p>
            <a:p>
              <a:pPr marL="285750" indent="-285750">
                <a:buFont typeface="Arial" panose="020B0604020202020204" pitchFamily="34" charset="0"/>
                <a:buChar char="•"/>
              </a:pPr>
              <a:endParaRPr lang="en-US" sz="1799" dirty="0">
                <a:solidFill>
                  <a:schemeClr val="bg1"/>
                </a:solidFill>
              </a:endParaRPr>
            </a:p>
          </p:txBody>
        </p:sp>
        <p:sp>
          <p:nvSpPr>
            <p:cNvPr id="93" name="Ovale 88"/>
            <p:cNvSpPr/>
            <p:nvPr/>
          </p:nvSpPr>
          <p:spPr bwMode="auto">
            <a:xfrm>
              <a:off x="7294410" y="3289645"/>
              <a:ext cx="335826" cy="335913"/>
            </a:xfrm>
            <a:prstGeom prst="ellipse">
              <a:avLst/>
            </a:prstGeom>
            <a:solidFill>
              <a:sysClr val="window" lastClr="FFFFFF"/>
            </a:solidFill>
            <a:ln w="57150" cap="flat" cmpd="sng" algn="ctr">
              <a:solidFill>
                <a:schemeClr val="accent3">
                  <a:lumMod val="75000"/>
                </a:schemeClr>
              </a:solidFill>
              <a:prstDash val="solid"/>
              <a:round/>
              <a:headEnd type="none" w="med" len="med"/>
              <a:tailEnd type="none" w="med" len="med"/>
            </a:ln>
            <a:effectLst/>
          </p:spPr>
          <p:txBody>
            <a:bodyPr rot="0" spcFirstLastPara="0" vertOverflow="overflow" horzOverflow="overflow" vert="horz" wrap="square" lIns="121867" tIns="60933" rIns="121867" bIns="60933" numCol="1" spcCol="0" rtlCol="0" fromWordArt="0" anchor="ctr" anchorCtr="0" forceAA="0" compatLnSpc="1">
              <a:prstTxWarp prst="textNoShape">
                <a:avLst/>
              </a:prstTxWarp>
              <a:noAutofit/>
            </a:bodyPr>
            <a:lstStyle/>
            <a:p>
              <a:pPr algn="ctr" defTabSz="1218034">
                <a:defRPr/>
              </a:pPr>
              <a:endParaRPr lang="en-US" sz="2399" kern="0">
                <a:solidFill>
                  <a:prstClr val="black"/>
                </a:solidFill>
              </a:endParaRPr>
            </a:p>
          </p:txBody>
        </p:sp>
        <p:sp>
          <p:nvSpPr>
            <p:cNvPr id="63" name="intervalshape"/>
            <p:cNvSpPr/>
            <p:nvPr>
              <p:custDataLst>
                <p:tags r:id="rId4"/>
              </p:custDataLst>
            </p:nvPr>
          </p:nvSpPr>
          <p:spPr bwMode="auto">
            <a:xfrm>
              <a:off x="6910061" y="3681172"/>
              <a:ext cx="2087832" cy="250745"/>
            </a:xfrm>
            <a:prstGeom prst="rect">
              <a:avLst/>
            </a:prstGeom>
            <a:ln/>
            <a:extLst>
              <a:ext uri="{53640926-AAD7-44d8-BBD7-CCE9431645EC}">
                <a14:shadowObscured xmlns="" xmlns:a14="http://schemas.microsoft.com/office/drawing/2010/main" val="1"/>
              </a:ext>
            </a:extLst>
          </p:spPr>
          <p:style>
            <a:lnRef idx="1">
              <a:schemeClr val="accent3"/>
            </a:lnRef>
            <a:fillRef idx="3">
              <a:schemeClr val="accent3"/>
            </a:fillRef>
            <a:effectRef idx="2">
              <a:schemeClr val="accent3"/>
            </a:effectRef>
            <a:fontRef idx="minor">
              <a:schemeClr val="lt1"/>
            </a:fontRef>
          </p:style>
          <p:txBody>
            <a:bodyPr vert="horz" wrap="square" lIns="95958" tIns="47980" rIns="95958" bIns="47980" numCol="1" rtlCol="0" anchor="ctr" anchorCtr="0" compatLnSpc="1">
              <a:prstTxWarp prst="textNoShape">
                <a:avLst/>
              </a:prstTxWarp>
              <a:spAutoFit/>
            </a:bodyPr>
            <a:lstStyle/>
            <a:p>
              <a:pPr algn="ctr" defTabSz="1218034" eaLnBrk="0" fontAlgn="base" hangingPunct="0">
                <a:spcAft>
                  <a:spcPct val="0"/>
                </a:spcAft>
              </a:pPr>
              <a:r>
                <a:rPr lang="en-US" sz="1000" b="1" kern="0" dirty="0">
                  <a:solidFill>
                    <a:schemeClr val="accent4">
                      <a:lumMod val="20000"/>
                      <a:lumOff val="80000"/>
                    </a:schemeClr>
                  </a:solidFill>
                  <a:latin typeface="Arial"/>
                  <a:cs typeface="Arial"/>
                </a:rPr>
                <a:t>3+ Months</a:t>
              </a:r>
            </a:p>
          </p:txBody>
        </p:sp>
        <p:sp>
          <p:nvSpPr>
            <p:cNvPr id="99" name="Segnaposto contenuto 3">
              <a:extLst>
                <a:ext uri="{FF2B5EF4-FFF2-40B4-BE49-F238E27FC236}">
                  <a16:creationId xmlns:a16="http://schemas.microsoft.com/office/drawing/2014/main" id="{B77A8E07-7175-4F4B-A585-C34190FD83F0}"/>
                </a:ext>
              </a:extLst>
            </p:cNvPr>
            <p:cNvSpPr txBox="1">
              <a:spLocks/>
            </p:cNvSpPr>
            <p:nvPr/>
          </p:nvSpPr>
          <p:spPr>
            <a:xfrm>
              <a:off x="7524361" y="1310974"/>
              <a:ext cx="1638487" cy="486101"/>
            </a:xfrm>
            <a:prstGeom prst="rect">
              <a:avLst/>
            </a:prstGeom>
          </p:spPr>
          <p:txBody>
            <a:bodyPr wrap="square" lIns="95958" tIns="95958" rIns="95958" bIns="95958">
              <a:spAutoFit/>
            </a:bodyPr>
            <a:lstStyle>
              <a:lvl1pPr marL="285750" indent="-285750" algn="l" rtl="0" eaLnBrk="0" fontAlgn="base" hangingPunct="0">
                <a:lnSpc>
                  <a:spcPct val="100000"/>
                </a:lnSpc>
                <a:spcBef>
                  <a:spcPct val="0"/>
                </a:spcBef>
                <a:spcAft>
                  <a:spcPts val="600"/>
                </a:spcAft>
                <a:buClr>
                  <a:srgbClr val="FF0000"/>
                </a:buClr>
                <a:buSzPct val="77000"/>
                <a:buFont typeface="Monotype Sorts" pitchFamily="2" charset="2"/>
                <a:buChar char="q"/>
                <a:defRPr sz="2000" i="0">
                  <a:solidFill>
                    <a:schemeClr val="tx1"/>
                  </a:solidFill>
                  <a:latin typeface="Calibri" pitchFamily="34" charset="0"/>
                  <a:ea typeface="+mn-ea"/>
                  <a:cs typeface="Calibri" pitchFamily="34" charset="0"/>
                </a:defRPr>
              </a:lvl1pPr>
              <a:lvl2pPr marL="692150" indent="-234950" algn="l" rtl="0" eaLnBrk="0" fontAlgn="base" hangingPunct="0">
                <a:lnSpc>
                  <a:spcPct val="100000"/>
                </a:lnSpc>
                <a:spcBef>
                  <a:spcPct val="0"/>
                </a:spcBef>
                <a:spcAft>
                  <a:spcPts val="600"/>
                </a:spcAft>
                <a:buClr>
                  <a:srgbClr val="FF0000"/>
                </a:buClr>
                <a:buSzPct val="77000"/>
                <a:buFont typeface="Wingdings" pitchFamily="2" charset="2"/>
                <a:buChar char="v"/>
                <a:defRPr sz="1800" i="0">
                  <a:solidFill>
                    <a:schemeClr val="tx1"/>
                  </a:solidFill>
                  <a:latin typeface="Calibri" pitchFamily="34" charset="0"/>
                  <a:cs typeface="Calibri" pitchFamily="34" charset="0"/>
                </a:defRPr>
              </a:lvl2pPr>
              <a:lvl3pPr marL="1054100" indent="-139700" algn="l" rtl="0" eaLnBrk="0" fontAlgn="base" hangingPunct="0">
                <a:lnSpc>
                  <a:spcPct val="100000"/>
                </a:lnSpc>
                <a:spcBef>
                  <a:spcPct val="0"/>
                </a:spcBef>
                <a:spcAft>
                  <a:spcPts val="600"/>
                </a:spcAft>
                <a:buClr>
                  <a:srgbClr val="FF0000"/>
                </a:buClr>
                <a:buSzPct val="59000"/>
                <a:buFont typeface="Courier New" pitchFamily="49" charset="0"/>
                <a:buChar char="o"/>
                <a:defRPr sz="1600" i="0">
                  <a:solidFill>
                    <a:schemeClr val="tx1"/>
                  </a:solidFill>
                  <a:latin typeface="Calibri" pitchFamily="34" charset="0"/>
                  <a:cs typeface="Calibri" pitchFamily="34" charset="0"/>
                </a:defRPr>
              </a:lvl3pPr>
              <a:lvl4pPr marL="1543050" indent="-171450" algn="l" rtl="0" eaLnBrk="0" fontAlgn="base" hangingPunct="0">
                <a:lnSpc>
                  <a:spcPct val="100000"/>
                </a:lnSpc>
                <a:spcBef>
                  <a:spcPct val="0"/>
                </a:spcBef>
                <a:spcAft>
                  <a:spcPts val="600"/>
                </a:spcAft>
                <a:buClr>
                  <a:srgbClr val="FF0000"/>
                </a:buClr>
                <a:buFont typeface="Wingdings" pitchFamily="2" charset="2"/>
                <a:buChar char="§"/>
                <a:defRPr sz="1400" i="0">
                  <a:solidFill>
                    <a:schemeClr val="tx1"/>
                  </a:solidFill>
                  <a:latin typeface="Calibri" pitchFamily="34" charset="0"/>
                  <a:cs typeface="Calibri" pitchFamily="34" charset="0"/>
                </a:defRPr>
              </a:lvl4pPr>
              <a:lvl5pPr marL="2057400" indent="-228600" algn="l" rtl="0" eaLnBrk="0" fontAlgn="base" hangingPunct="0">
                <a:lnSpc>
                  <a:spcPct val="94000"/>
                </a:lnSpc>
                <a:spcBef>
                  <a:spcPct val="0"/>
                </a:spcBef>
                <a:spcAft>
                  <a:spcPct val="30000"/>
                </a:spcAft>
                <a:buClr>
                  <a:srgbClr val="FF0000"/>
                </a:buClr>
                <a:buFont typeface="Arial" pitchFamily="34" charset="0"/>
                <a:buChar char="•"/>
                <a:defRPr sz="1400">
                  <a:solidFill>
                    <a:schemeClr val="tx1"/>
                  </a:solidFill>
                  <a:latin typeface="Calibri" pitchFamily="34" charset="0"/>
                  <a:cs typeface="Calibri" pitchFamily="34" charset="0"/>
                </a:defRPr>
              </a:lvl5pPr>
              <a:lvl6pPr marL="2457450" indent="-171450" algn="l" rtl="0" eaLnBrk="0" fontAlgn="base" hangingPunct="0">
                <a:lnSpc>
                  <a:spcPct val="94000"/>
                </a:lnSpc>
                <a:spcBef>
                  <a:spcPct val="0"/>
                </a:spcBef>
                <a:spcAft>
                  <a:spcPct val="30000"/>
                </a:spcAft>
                <a:buClr>
                  <a:srgbClr val="FF0000"/>
                </a:buClr>
                <a:buFont typeface="Wingdings" pitchFamily="2" charset="2"/>
                <a:buChar char="§"/>
                <a:defRPr sz="1200">
                  <a:solidFill>
                    <a:schemeClr val="tx1"/>
                  </a:solidFill>
                  <a:latin typeface="+mn-lt"/>
                </a:defRPr>
              </a:lvl6pPr>
              <a:lvl7pPr marL="2914650" indent="-171450" algn="l" rtl="0" eaLnBrk="0" fontAlgn="base" hangingPunct="0">
                <a:lnSpc>
                  <a:spcPct val="94000"/>
                </a:lnSpc>
                <a:spcBef>
                  <a:spcPct val="0"/>
                </a:spcBef>
                <a:spcAft>
                  <a:spcPct val="30000"/>
                </a:spcAft>
                <a:buClr>
                  <a:srgbClr val="FF0000"/>
                </a:buClr>
                <a:buFont typeface="Wingdings" pitchFamily="2" charset="2"/>
                <a:buChar char="§"/>
                <a:defRPr sz="1200">
                  <a:solidFill>
                    <a:schemeClr val="tx1"/>
                  </a:solidFill>
                  <a:latin typeface="+mn-lt"/>
                </a:defRPr>
              </a:lvl7pPr>
              <a:lvl8pPr marL="3371850" indent="-171450" algn="l" rtl="0" eaLnBrk="0" fontAlgn="base" hangingPunct="0">
                <a:lnSpc>
                  <a:spcPct val="94000"/>
                </a:lnSpc>
                <a:spcBef>
                  <a:spcPct val="0"/>
                </a:spcBef>
                <a:spcAft>
                  <a:spcPct val="30000"/>
                </a:spcAft>
                <a:buClr>
                  <a:srgbClr val="FF0000"/>
                </a:buClr>
                <a:buFont typeface="Wingdings" pitchFamily="2" charset="2"/>
                <a:buChar char="§"/>
                <a:defRPr sz="1200">
                  <a:solidFill>
                    <a:schemeClr val="tx1"/>
                  </a:solidFill>
                  <a:latin typeface="+mn-lt"/>
                </a:defRPr>
              </a:lvl8pPr>
              <a:lvl9pPr marL="3829050" indent="-171450" algn="l" rtl="0" eaLnBrk="0" fontAlgn="base" hangingPunct="0">
                <a:lnSpc>
                  <a:spcPct val="94000"/>
                </a:lnSpc>
                <a:spcBef>
                  <a:spcPct val="0"/>
                </a:spcBef>
                <a:spcAft>
                  <a:spcPct val="30000"/>
                </a:spcAft>
                <a:buClr>
                  <a:srgbClr val="FF0000"/>
                </a:buClr>
                <a:buFont typeface="Wingdings" pitchFamily="2" charset="2"/>
                <a:buChar char="§"/>
                <a:defRPr sz="1200">
                  <a:solidFill>
                    <a:schemeClr val="tx1"/>
                  </a:solidFill>
                  <a:latin typeface="+mn-lt"/>
                </a:defRPr>
              </a:lvl9pPr>
            </a:lstStyle>
            <a:p>
              <a:pPr marL="495151" lvl="2" indent="-122201" defTabSz="1218034">
                <a:spcBef>
                  <a:spcPts val="0"/>
                </a:spcBef>
                <a:spcAft>
                  <a:spcPts val="0"/>
                </a:spcAft>
                <a:buClr>
                  <a:schemeClr val="tx2"/>
                </a:buClr>
                <a:buFont typeface="Wingdings" pitchFamily="2" charset="2"/>
                <a:buChar char="n"/>
                <a:defRPr/>
              </a:pPr>
              <a:endParaRPr lang="en-US" sz="800" kern="0" dirty="0">
                <a:solidFill>
                  <a:sysClr val="windowText" lastClr="000000"/>
                </a:solidFill>
                <a:latin typeface="+mn-lt"/>
                <a:cs typeface="Arial"/>
              </a:endParaRPr>
            </a:p>
            <a:p>
              <a:pPr marL="11109" lvl="1" indent="0" defTabSz="1218034">
                <a:spcBef>
                  <a:spcPts val="0"/>
                </a:spcBef>
                <a:spcAft>
                  <a:spcPts val="0"/>
                </a:spcAft>
                <a:buClr>
                  <a:schemeClr val="tx2"/>
                </a:buClr>
                <a:buNone/>
                <a:defRPr/>
              </a:pPr>
              <a:endParaRPr lang="en-US" sz="1100" kern="0" dirty="0">
                <a:solidFill>
                  <a:sysClr val="windowText" lastClr="000000"/>
                </a:solidFill>
                <a:latin typeface="+mn-lt"/>
                <a:cs typeface="Arial"/>
              </a:endParaRPr>
            </a:p>
          </p:txBody>
        </p:sp>
        <p:pic>
          <p:nvPicPr>
            <p:cNvPr id="159" name="Picture 158" descr="skd188803sdc.png">
              <a:extLst>
                <a:ext uri="{FF2B5EF4-FFF2-40B4-BE49-F238E27FC236}">
                  <a16:creationId xmlns:a16="http://schemas.microsoft.com/office/drawing/2014/main" id="{23381BF0-14DA-E44C-84C9-42699A6251A8}"/>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100160" y="2309897"/>
              <a:ext cx="581296" cy="480422"/>
            </a:xfrm>
            <a:prstGeom prst="rect">
              <a:avLst/>
            </a:prstGeom>
          </p:spPr>
        </p:pic>
      </p:grpSp>
      <p:grpSp>
        <p:nvGrpSpPr>
          <p:cNvPr id="10" name="Group 9">
            <a:extLst>
              <a:ext uri="{FF2B5EF4-FFF2-40B4-BE49-F238E27FC236}">
                <a16:creationId xmlns:a16="http://schemas.microsoft.com/office/drawing/2014/main" id="{93484CFC-BEA1-9F4C-9AFE-48C9BC18319C}"/>
              </a:ext>
            </a:extLst>
          </p:cNvPr>
          <p:cNvGrpSpPr/>
          <p:nvPr/>
        </p:nvGrpSpPr>
        <p:grpSpPr>
          <a:xfrm>
            <a:off x="9685043" y="1182868"/>
            <a:ext cx="2446897" cy="3829370"/>
            <a:chOff x="9685043" y="1182868"/>
            <a:chExt cx="2446897" cy="3829370"/>
          </a:xfrm>
        </p:grpSpPr>
        <p:cxnSp>
          <p:nvCxnSpPr>
            <p:cNvPr id="108" name="Straight Connector 107"/>
            <p:cNvCxnSpPr/>
            <p:nvPr/>
          </p:nvCxnSpPr>
          <p:spPr>
            <a:xfrm>
              <a:off x="10657222" y="1848177"/>
              <a:ext cx="1627" cy="518124"/>
            </a:xfrm>
            <a:prstGeom prst="line">
              <a:avLst/>
            </a:prstGeom>
            <a:ln w="28575">
              <a:solidFill>
                <a:schemeClr val="tx1">
                  <a:lumMod val="75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7" name="Rounded Rectangle 106"/>
            <p:cNvSpPr/>
            <p:nvPr/>
          </p:nvSpPr>
          <p:spPr>
            <a:xfrm>
              <a:off x="9685043" y="2616482"/>
              <a:ext cx="2331748" cy="2395756"/>
            </a:xfrm>
            <a:prstGeom prst="roundRect">
              <a:avLst>
                <a:gd name="adj" fmla="val 7727"/>
              </a:avLst>
            </a:prstGeom>
            <a:gradFill flip="none" rotWithShape="1">
              <a:gsLst>
                <a:gs pos="0">
                  <a:schemeClr val="bg1">
                    <a:lumMod val="85000"/>
                  </a:schemeClr>
                </a:gs>
                <a:gs pos="19000">
                  <a:schemeClr val="tx1">
                    <a:lumMod val="40000"/>
                    <a:lumOff val="60000"/>
                  </a:schemeClr>
                </a:gs>
                <a:gs pos="100000">
                  <a:schemeClr val="tx1"/>
                </a:gs>
              </a:gsLst>
              <a:lin ang="21594000" scaled="0"/>
              <a:tileRect/>
            </a:gradFill>
            <a:ln/>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en-US" sz="1799" dirty="0">
                  <a:solidFill>
                    <a:schemeClr val="bg1"/>
                  </a:solidFill>
                </a:rPr>
                <a:t>Returning / Failback</a:t>
              </a:r>
            </a:p>
            <a:p>
              <a:pPr marL="285750" indent="-285750">
                <a:buFont typeface="Arial" panose="020B0604020202020204" pitchFamily="34" charset="0"/>
                <a:buChar char="•"/>
              </a:pPr>
              <a:r>
                <a:rPr lang="en-US" sz="1799" dirty="0">
                  <a:solidFill>
                    <a:schemeClr val="bg1"/>
                  </a:solidFill>
                </a:rPr>
                <a:t>New BAU</a:t>
              </a:r>
            </a:p>
          </p:txBody>
        </p:sp>
        <p:sp>
          <p:nvSpPr>
            <p:cNvPr id="40" name="Ovale 88"/>
            <p:cNvSpPr/>
            <p:nvPr/>
          </p:nvSpPr>
          <p:spPr bwMode="auto">
            <a:xfrm>
              <a:off x="10481757" y="1509850"/>
              <a:ext cx="335826" cy="335913"/>
            </a:xfrm>
            <a:prstGeom prst="ellipse">
              <a:avLst/>
            </a:prstGeom>
            <a:solidFill>
              <a:sysClr val="window" lastClr="FFFFFF"/>
            </a:solidFill>
            <a:ln w="57150" cap="flat" cmpd="sng" algn="ctr">
              <a:solidFill>
                <a:schemeClr val="tx1">
                  <a:lumMod val="75000"/>
                </a:schemeClr>
              </a:solidFill>
              <a:prstDash val="solid"/>
              <a:round/>
              <a:headEnd type="none" w="med" len="med"/>
              <a:tailEnd type="none" w="med" len="med"/>
            </a:ln>
            <a:effectLst/>
          </p:spPr>
          <p:txBody>
            <a:bodyPr rot="0" spcFirstLastPara="0" vertOverflow="overflow" horzOverflow="overflow" vert="horz" wrap="square" lIns="121867" tIns="60933" rIns="121867" bIns="60933" numCol="1" spcCol="0" rtlCol="0" fromWordArt="0" anchor="ctr" anchorCtr="0" forceAA="0" compatLnSpc="1">
              <a:prstTxWarp prst="textNoShape">
                <a:avLst/>
              </a:prstTxWarp>
              <a:noAutofit/>
            </a:bodyPr>
            <a:lstStyle/>
            <a:p>
              <a:pPr algn="ctr" defTabSz="1218034">
                <a:defRPr/>
              </a:pPr>
              <a:endParaRPr lang="en-US" sz="2399" kern="0">
                <a:solidFill>
                  <a:prstClr val="black"/>
                </a:solidFill>
              </a:endParaRPr>
            </a:p>
          </p:txBody>
        </p:sp>
        <p:sp>
          <p:nvSpPr>
            <p:cNvPr id="64" name="intervalshape"/>
            <p:cNvSpPr/>
            <p:nvPr>
              <p:custDataLst>
                <p:tags r:id="rId3"/>
              </p:custDataLst>
            </p:nvPr>
          </p:nvSpPr>
          <p:spPr bwMode="auto">
            <a:xfrm>
              <a:off x="10044108" y="1182868"/>
              <a:ext cx="2087832" cy="250745"/>
            </a:xfrm>
            <a:prstGeom prst="rect">
              <a:avLst/>
            </a:prstGeom>
            <a:ln/>
            <a:extLst>
              <a:ext uri="{53640926-AAD7-44d8-BBD7-CCE9431645EC}">
                <a14:shadowObscured xmlns="" xmlns:a14="http://schemas.microsoft.com/office/drawing/2010/main" val="1"/>
              </a:ext>
            </a:extLst>
          </p:spPr>
          <p:style>
            <a:lnRef idx="1">
              <a:schemeClr val="dk1"/>
            </a:lnRef>
            <a:fillRef idx="3">
              <a:schemeClr val="dk1"/>
            </a:fillRef>
            <a:effectRef idx="2">
              <a:schemeClr val="dk1"/>
            </a:effectRef>
            <a:fontRef idx="minor">
              <a:schemeClr val="lt1"/>
            </a:fontRef>
          </p:style>
          <p:txBody>
            <a:bodyPr vert="horz" wrap="square" lIns="95958" tIns="47980" rIns="95958" bIns="47980" numCol="1" rtlCol="0" anchor="ctr" anchorCtr="0" compatLnSpc="1">
              <a:prstTxWarp prst="textNoShape">
                <a:avLst/>
              </a:prstTxWarp>
              <a:spAutoFit/>
            </a:bodyPr>
            <a:lstStyle/>
            <a:p>
              <a:pPr algn="ctr" defTabSz="1218034" eaLnBrk="0" fontAlgn="base" hangingPunct="0">
                <a:spcAft>
                  <a:spcPct val="0"/>
                </a:spcAft>
              </a:pPr>
              <a:r>
                <a:rPr lang="en-US" sz="1000" b="1" kern="0" dirty="0">
                  <a:solidFill>
                    <a:schemeClr val="accent4">
                      <a:lumMod val="20000"/>
                      <a:lumOff val="80000"/>
                    </a:schemeClr>
                  </a:solidFill>
                  <a:latin typeface="Arial"/>
                  <a:cs typeface="Arial"/>
                </a:rPr>
                <a:t>BAU</a:t>
              </a:r>
            </a:p>
          </p:txBody>
        </p:sp>
        <p:pic>
          <p:nvPicPr>
            <p:cNvPr id="162" name="Picture 25" descr="ICON_Script_Q308">
              <a:extLst>
                <a:ext uri="{FF2B5EF4-FFF2-40B4-BE49-F238E27FC236}">
                  <a16:creationId xmlns:a16="http://schemas.microsoft.com/office/drawing/2014/main" id="{45E05EF4-D8E0-F247-B7AC-5DB930F96EC8}"/>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0438717" y="4496678"/>
              <a:ext cx="286597" cy="322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 name="Picture 163" descr="77498164.png">
              <a:extLst>
                <a:ext uri="{FF2B5EF4-FFF2-40B4-BE49-F238E27FC236}">
                  <a16:creationId xmlns:a16="http://schemas.microsoft.com/office/drawing/2014/main" id="{7E82BEA3-55C0-5A4A-AA3E-5CDE7F92D7A4}"/>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1657790" y="4442179"/>
              <a:ext cx="329974" cy="455725"/>
            </a:xfrm>
            <a:prstGeom prst="rect">
              <a:avLst/>
            </a:prstGeom>
          </p:spPr>
        </p:pic>
        <p:pic>
          <p:nvPicPr>
            <p:cNvPr id="168" name="Picture 167" descr="BU001302.png">
              <a:extLst>
                <a:ext uri="{FF2B5EF4-FFF2-40B4-BE49-F238E27FC236}">
                  <a16:creationId xmlns:a16="http://schemas.microsoft.com/office/drawing/2014/main" id="{A754B712-883A-E44C-A64F-A48C3764EB05}"/>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1077670" y="4415714"/>
              <a:ext cx="308419" cy="508656"/>
            </a:xfrm>
            <a:prstGeom prst="rect">
              <a:avLst/>
            </a:prstGeom>
          </p:spPr>
        </p:pic>
      </p:grpSp>
      <p:grpSp>
        <p:nvGrpSpPr>
          <p:cNvPr id="5" name="Group 4">
            <a:extLst>
              <a:ext uri="{FF2B5EF4-FFF2-40B4-BE49-F238E27FC236}">
                <a16:creationId xmlns:a16="http://schemas.microsoft.com/office/drawing/2014/main" id="{B9AD806D-7B5E-DB4B-BFE4-F253F8F66AAC}"/>
              </a:ext>
            </a:extLst>
          </p:cNvPr>
          <p:cNvGrpSpPr/>
          <p:nvPr/>
        </p:nvGrpSpPr>
        <p:grpSpPr>
          <a:xfrm>
            <a:off x="2998572" y="1476153"/>
            <a:ext cx="2775393" cy="2891493"/>
            <a:chOff x="2998572" y="1476153"/>
            <a:chExt cx="2775393" cy="2891493"/>
          </a:xfrm>
        </p:grpSpPr>
        <p:sp>
          <p:nvSpPr>
            <p:cNvPr id="73" name="Rounded Rectangle 72">
              <a:extLst>
                <a:ext uri="{FF2B5EF4-FFF2-40B4-BE49-F238E27FC236}">
                  <a16:creationId xmlns:a16="http://schemas.microsoft.com/office/drawing/2014/main" id="{F9529E01-2F68-D340-B86C-8E9F819678FD}"/>
                </a:ext>
              </a:extLst>
            </p:cNvPr>
            <p:cNvSpPr/>
            <p:nvPr/>
          </p:nvSpPr>
          <p:spPr>
            <a:xfrm>
              <a:off x="3040176" y="1476153"/>
              <a:ext cx="2733789" cy="2070819"/>
            </a:xfrm>
            <a:prstGeom prst="roundRect">
              <a:avLst>
                <a:gd name="adj" fmla="val 7727"/>
              </a:avLst>
            </a:prstGeom>
            <a:gradFill flip="none" rotWithShape="1">
              <a:gsLst>
                <a:gs pos="0">
                  <a:schemeClr val="accent2">
                    <a:lumMod val="0"/>
                    <a:lumOff val="100000"/>
                  </a:schemeClr>
                </a:gs>
                <a:gs pos="20000">
                  <a:schemeClr val="accent2">
                    <a:lumMod val="40000"/>
                    <a:lumOff val="60000"/>
                  </a:schemeClr>
                </a:gs>
                <a:gs pos="100000">
                  <a:schemeClr val="accent2">
                    <a:lumMod val="100000"/>
                  </a:schemeClr>
                </a:gs>
              </a:gsLst>
              <a:lin ang="0" scaled="1"/>
              <a:tileRect/>
            </a:gradFill>
            <a:ln/>
          </p:spPr>
          <p:style>
            <a:lnRef idx="2">
              <a:schemeClr val="accent2"/>
            </a:lnRef>
            <a:fillRef idx="1">
              <a:schemeClr val="lt1"/>
            </a:fillRef>
            <a:effectRef idx="0">
              <a:schemeClr val="accent2"/>
            </a:effectRef>
            <a:fontRef idx="minor">
              <a:schemeClr val="dk1"/>
            </a:fontRef>
          </p:style>
          <p:txBody>
            <a:bodyPr rtlCol="0" anchor="ctr"/>
            <a:lstStyle/>
            <a:p>
              <a:pPr marL="285750" indent="-285750">
                <a:buFont typeface="Arial" panose="020B0604020202020204" pitchFamily="34" charset="0"/>
                <a:buChar char="•"/>
              </a:pPr>
              <a:r>
                <a:rPr lang="en-US" sz="1600" dirty="0">
                  <a:solidFill>
                    <a:schemeClr val="bg1"/>
                  </a:solidFill>
                </a:rPr>
                <a:t>Next phase critical users Access</a:t>
              </a:r>
            </a:p>
            <a:p>
              <a:pPr marL="285750" indent="-285750">
                <a:buFont typeface="Arial" panose="020B0604020202020204" pitchFamily="34" charset="0"/>
                <a:buChar char="•"/>
              </a:pPr>
              <a:r>
                <a:rPr lang="en-US" sz="1600" dirty="0">
                  <a:solidFill>
                    <a:schemeClr val="bg1"/>
                  </a:solidFill>
                </a:rPr>
                <a:t>Expand App Portfolio &amp; use cases</a:t>
              </a:r>
            </a:p>
            <a:p>
              <a:pPr marL="285750" indent="-285750">
                <a:buFont typeface="Arial" panose="020B0604020202020204" pitchFamily="34" charset="0"/>
                <a:buChar char="•"/>
              </a:pPr>
              <a:r>
                <a:rPr lang="en-US" sz="1600" dirty="0">
                  <a:solidFill>
                    <a:schemeClr val="bg1"/>
                  </a:solidFill>
                </a:rPr>
                <a:t>Expand Device type Access</a:t>
              </a:r>
            </a:p>
            <a:p>
              <a:pPr marL="285750" indent="-285750">
                <a:buFont typeface="Arial" panose="020B0604020202020204" pitchFamily="34" charset="0"/>
                <a:buChar char="•"/>
              </a:pPr>
              <a:r>
                <a:rPr lang="en-US" sz="1600" dirty="0">
                  <a:solidFill>
                    <a:schemeClr val="bg1"/>
                  </a:solidFill>
                </a:rPr>
                <a:t>Secure </a:t>
              </a:r>
            </a:p>
          </p:txBody>
        </p:sp>
        <p:sp>
          <p:nvSpPr>
            <p:cNvPr id="78" name="Ovale 88">
              <a:extLst>
                <a:ext uri="{FF2B5EF4-FFF2-40B4-BE49-F238E27FC236}">
                  <a16:creationId xmlns:a16="http://schemas.microsoft.com/office/drawing/2014/main" id="{B239582E-27C3-324A-95A8-49840C8BFD84}"/>
                </a:ext>
              </a:extLst>
            </p:cNvPr>
            <p:cNvSpPr/>
            <p:nvPr/>
          </p:nvSpPr>
          <p:spPr bwMode="auto">
            <a:xfrm>
              <a:off x="4140035" y="4031733"/>
              <a:ext cx="335826" cy="335913"/>
            </a:xfrm>
            <a:prstGeom prst="ellipse">
              <a:avLst/>
            </a:prstGeom>
            <a:solidFill>
              <a:sysClr val="window" lastClr="FFFFFF"/>
            </a:solidFill>
            <a:ln w="57150" cap="flat" cmpd="sng" algn="ctr">
              <a:solidFill>
                <a:schemeClr val="accent2"/>
              </a:solidFill>
              <a:prstDash val="solid"/>
              <a:round/>
              <a:headEnd type="none" w="med" len="med"/>
              <a:tailEnd type="none" w="med" len="med"/>
            </a:ln>
            <a:effectLst/>
          </p:spPr>
          <p:txBody>
            <a:bodyPr rot="0" spcFirstLastPara="0" vertOverflow="overflow" horzOverflow="overflow" vert="horz" wrap="square" lIns="121867" tIns="60933" rIns="121867" bIns="60933" numCol="1" spcCol="0" rtlCol="0" fromWordArt="0" anchor="ctr" anchorCtr="0" forceAA="0" compatLnSpc="1">
              <a:prstTxWarp prst="textNoShape">
                <a:avLst/>
              </a:prstTxWarp>
              <a:noAutofit/>
            </a:bodyPr>
            <a:lstStyle/>
            <a:p>
              <a:pPr algn="ctr" defTabSz="1218034">
                <a:defRPr/>
              </a:pPr>
              <a:endParaRPr lang="en-US" sz="2399" kern="0">
                <a:solidFill>
                  <a:schemeClr val="accent6">
                    <a:lumMod val="75000"/>
                  </a:schemeClr>
                </a:solidFill>
              </a:endParaRPr>
            </a:p>
          </p:txBody>
        </p:sp>
        <p:cxnSp>
          <p:nvCxnSpPr>
            <p:cNvPr id="81" name="Straight Connector 80">
              <a:extLst>
                <a:ext uri="{FF2B5EF4-FFF2-40B4-BE49-F238E27FC236}">
                  <a16:creationId xmlns:a16="http://schemas.microsoft.com/office/drawing/2014/main" id="{1CAFDEAA-6D6C-CB44-8841-1C1E48F1897D}"/>
                </a:ext>
              </a:extLst>
            </p:cNvPr>
            <p:cNvCxnSpPr>
              <a:cxnSpLocks/>
            </p:cNvCxnSpPr>
            <p:nvPr/>
          </p:nvCxnSpPr>
          <p:spPr>
            <a:xfrm>
              <a:off x="4312915" y="3534377"/>
              <a:ext cx="0" cy="476656"/>
            </a:xfrm>
            <a:prstGeom prst="line">
              <a:avLst/>
            </a:prstGeom>
            <a:ln w="28575">
              <a:solidFill>
                <a:schemeClr val="accent6">
                  <a:lumMod val="75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1" name="intervalshape"/>
            <p:cNvSpPr/>
            <p:nvPr>
              <p:custDataLst>
                <p:tags r:id="rId2"/>
              </p:custDataLst>
            </p:nvPr>
          </p:nvSpPr>
          <p:spPr bwMode="auto">
            <a:xfrm>
              <a:off x="2998572" y="3723048"/>
              <a:ext cx="1663970" cy="250745"/>
            </a:xfrm>
            <a:prstGeom prst="rect">
              <a:avLst/>
            </a:prstGeom>
            <a:ln/>
            <a:extLst>
              <a:ext uri="{53640926-AAD7-44d8-BBD7-CCE9431645EC}">
                <a14:shadowObscured xmlns="" xmlns:a14="http://schemas.microsoft.com/office/drawing/2010/main" val="1"/>
              </a:ext>
            </a:extLst>
          </p:spPr>
          <p:style>
            <a:lnRef idx="1">
              <a:schemeClr val="accent2"/>
            </a:lnRef>
            <a:fillRef idx="3">
              <a:schemeClr val="accent2"/>
            </a:fillRef>
            <a:effectRef idx="2">
              <a:schemeClr val="accent2"/>
            </a:effectRef>
            <a:fontRef idx="minor">
              <a:schemeClr val="lt1"/>
            </a:fontRef>
          </p:style>
          <p:txBody>
            <a:bodyPr vert="horz" wrap="square" lIns="95958" tIns="47980" rIns="95958" bIns="47980" numCol="1" rtlCol="0" anchor="ctr" anchorCtr="0" compatLnSpc="1">
              <a:prstTxWarp prst="textNoShape">
                <a:avLst/>
              </a:prstTxWarp>
              <a:spAutoFit/>
            </a:bodyPr>
            <a:lstStyle/>
            <a:p>
              <a:pPr algn="ctr" defTabSz="1218034" eaLnBrk="0" fontAlgn="base" hangingPunct="0">
                <a:spcAft>
                  <a:spcPct val="0"/>
                </a:spcAft>
              </a:pPr>
              <a:r>
                <a:rPr lang="en-US" sz="1000" b="1" kern="0" dirty="0">
                  <a:solidFill>
                    <a:schemeClr val="bg1"/>
                  </a:solidFill>
                  <a:latin typeface="Arial"/>
                  <a:cs typeface="Arial"/>
                </a:rPr>
                <a:t>2-4 weeks</a:t>
              </a:r>
            </a:p>
          </p:txBody>
        </p:sp>
        <p:pic>
          <p:nvPicPr>
            <p:cNvPr id="65" name="Picture 64" descr="rbrb_2750.png">
              <a:extLst>
                <a:ext uri="{FF2B5EF4-FFF2-40B4-BE49-F238E27FC236}">
                  <a16:creationId xmlns:a16="http://schemas.microsoft.com/office/drawing/2014/main" id="{468F62A9-9A7B-DB4D-938E-886D07D67835}"/>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015593" y="3039189"/>
              <a:ext cx="420907" cy="386217"/>
            </a:xfrm>
            <a:prstGeom prst="rect">
              <a:avLst/>
            </a:prstGeom>
          </p:spPr>
        </p:pic>
        <p:grpSp>
          <p:nvGrpSpPr>
            <p:cNvPr id="67" name="Group 66">
              <a:extLst>
                <a:ext uri="{FF2B5EF4-FFF2-40B4-BE49-F238E27FC236}">
                  <a16:creationId xmlns:a16="http://schemas.microsoft.com/office/drawing/2014/main" id="{2EE350E9-3B58-074A-A9B5-F17708DD8861}"/>
                </a:ext>
              </a:extLst>
            </p:cNvPr>
            <p:cNvGrpSpPr/>
            <p:nvPr/>
          </p:nvGrpSpPr>
          <p:grpSpPr>
            <a:xfrm>
              <a:off x="4315853" y="3027958"/>
              <a:ext cx="555740" cy="386217"/>
              <a:chOff x="1392969" y="1407757"/>
              <a:chExt cx="3592779" cy="2451261"/>
            </a:xfrm>
          </p:grpSpPr>
          <p:pic>
            <p:nvPicPr>
              <p:cNvPr id="68" name="Picture 67">
                <a:extLst>
                  <a:ext uri="{FF2B5EF4-FFF2-40B4-BE49-F238E27FC236}">
                    <a16:creationId xmlns:a16="http://schemas.microsoft.com/office/drawing/2014/main" id="{CAD626FA-57A4-2E48-AABA-4A07A8469420}"/>
                  </a:ext>
                </a:extLst>
              </p:cNvPr>
              <p:cNvPicPr>
                <a:picLocks noChangeAspect="1"/>
              </p:cNvPicPr>
              <p:nvPr/>
            </p:nvPicPr>
            <p:blipFill>
              <a:blip r:embed="rId1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92969" y="1407757"/>
                <a:ext cx="3592779" cy="2451261"/>
              </a:xfrm>
              <a:prstGeom prst="rect">
                <a:avLst/>
              </a:prstGeom>
            </p:spPr>
          </p:pic>
          <p:pic>
            <p:nvPicPr>
              <p:cNvPr id="69" name="Picture 68">
                <a:extLst>
                  <a:ext uri="{FF2B5EF4-FFF2-40B4-BE49-F238E27FC236}">
                    <a16:creationId xmlns:a16="http://schemas.microsoft.com/office/drawing/2014/main" id="{C3019CB2-BAB1-8647-B331-E17A0131EBA2}"/>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818664" y="1544610"/>
                <a:ext cx="2741388" cy="1566851"/>
              </a:xfrm>
              <a:prstGeom prst="rect">
                <a:avLst/>
              </a:prstGeom>
            </p:spPr>
          </p:pic>
          <p:grpSp>
            <p:nvGrpSpPr>
              <p:cNvPr id="70" name="Group 69">
                <a:extLst>
                  <a:ext uri="{FF2B5EF4-FFF2-40B4-BE49-F238E27FC236}">
                    <a16:creationId xmlns:a16="http://schemas.microsoft.com/office/drawing/2014/main" id="{F8CFAF92-FE0F-5A48-A762-A6EA1AFF3D50}"/>
                  </a:ext>
                </a:extLst>
              </p:cNvPr>
              <p:cNvGrpSpPr/>
              <p:nvPr/>
            </p:nvGrpSpPr>
            <p:grpSpPr>
              <a:xfrm>
                <a:off x="3220025" y="1603968"/>
                <a:ext cx="1256601" cy="820736"/>
                <a:chOff x="8004721" y="1465875"/>
                <a:chExt cx="3675017" cy="2400300"/>
              </a:xfrm>
            </p:grpSpPr>
            <p:pic>
              <p:nvPicPr>
                <p:cNvPr id="71" name="Picture 70">
                  <a:extLst>
                    <a:ext uri="{FF2B5EF4-FFF2-40B4-BE49-F238E27FC236}">
                      <a16:creationId xmlns:a16="http://schemas.microsoft.com/office/drawing/2014/main" id="{A939F743-839C-3D41-B38F-C25586A7D915}"/>
                    </a:ext>
                  </a:extLst>
                </p:cNvPr>
                <p:cNvPicPr>
                  <a:picLocks noChangeAspect="1"/>
                </p:cNvPicPr>
                <p:nvPr/>
              </p:nvPicPr>
              <p:blipFill rotWithShape="1">
                <a:blip r:embed="rId19"/>
                <a:srcRect l="7180" r="6697"/>
                <a:stretch/>
              </p:blipFill>
              <p:spPr>
                <a:xfrm>
                  <a:off x="8004721" y="1465875"/>
                  <a:ext cx="3675017" cy="2400300"/>
                </a:xfrm>
                <a:prstGeom prst="rect">
                  <a:avLst/>
                </a:prstGeom>
              </p:spPr>
            </p:pic>
            <p:pic>
              <p:nvPicPr>
                <p:cNvPr id="72" name="Picture 71">
                  <a:extLst>
                    <a:ext uri="{FF2B5EF4-FFF2-40B4-BE49-F238E27FC236}">
                      <a16:creationId xmlns:a16="http://schemas.microsoft.com/office/drawing/2014/main" id="{524641CC-1876-6E45-9EE0-69737160E252}"/>
                    </a:ext>
                  </a:extLst>
                </p:cNvPr>
                <p:cNvPicPr>
                  <a:picLocks noChangeAspect="1"/>
                </p:cNvPicPr>
                <p:nvPr/>
              </p:nvPicPr>
              <p:blipFill>
                <a:blip r:embed="rId20"/>
                <a:stretch>
                  <a:fillRect/>
                </a:stretch>
              </p:blipFill>
              <p:spPr>
                <a:xfrm>
                  <a:off x="8061223" y="1584938"/>
                  <a:ext cx="355076" cy="106523"/>
                </a:xfrm>
                <a:prstGeom prst="rect">
                  <a:avLst/>
                </a:prstGeom>
              </p:spPr>
            </p:pic>
          </p:grpSp>
        </p:grpSp>
      </p:grpSp>
      <p:grpSp>
        <p:nvGrpSpPr>
          <p:cNvPr id="8" name="Group 7">
            <a:extLst>
              <a:ext uri="{FF2B5EF4-FFF2-40B4-BE49-F238E27FC236}">
                <a16:creationId xmlns:a16="http://schemas.microsoft.com/office/drawing/2014/main" id="{8DDAF5F4-05C9-B445-80D9-8B27E6D1B056}"/>
              </a:ext>
            </a:extLst>
          </p:cNvPr>
          <p:cNvGrpSpPr/>
          <p:nvPr/>
        </p:nvGrpSpPr>
        <p:grpSpPr>
          <a:xfrm>
            <a:off x="5073718" y="3665950"/>
            <a:ext cx="2911153" cy="3000795"/>
            <a:chOff x="5073718" y="3665950"/>
            <a:chExt cx="2911153" cy="3000795"/>
          </a:xfrm>
        </p:grpSpPr>
        <p:sp>
          <p:nvSpPr>
            <p:cNvPr id="21" name="Ovale 88"/>
            <p:cNvSpPr/>
            <p:nvPr/>
          </p:nvSpPr>
          <p:spPr bwMode="auto">
            <a:xfrm>
              <a:off x="6013087" y="3665950"/>
              <a:ext cx="335826" cy="335913"/>
            </a:xfrm>
            <a:prstGeom prst="ellipse">
              <a:avLst/>
            </a:prstGeom>
            <a:solidFill>
              <a:sysClr val="window" lastClr="FFFFFF"/>
            </a:solidFill>
            <a:ln w="57150" cap="flat" cmpd="sng" algn="ctr">
              <a:solidFill>
                <a:schemeClr val="accent6">
                  <a:lumMod val="75000"/>
                </a:schemeClr>
              </a:solidFill>
              <a:prstDash val="solid"/>
              <a:round/>
              <a:headEnd type="none" w="med" len="med"/>
              <a:tailEnd type="none" w="med" len="med"/>
            </a:ln>
            <a:effectLst/>
          </p:spPr>
          <p:txBody>
            <a:bodyPr rot="0" spcFirstLastPara="0" vertOverflow="overflow" horzOverflow="overflow" vert="horz" wrap="square" lIns="121867" tIns="60933" rIns="121867" bIns="60933" numCol="1" spcCol="0" rtlCol="0" fromWordArt="0" anchor="ctr" anchorCtr="0" forceAA="0" compatLnSpc="1">
              <a:prstTxWarp prst="textNoShape">
                <a:avLst/>
              </a:prstTxWarp>
              <a:noAutofit/>
            </a:bodyPr>
            <a:lstStyle/>
            <a:p>
              <a:pPr algn="ctr" defTabSz="1218034">
                <a:defRPr/>
              </a:pPr>
              <a:endParaRPr lang="en-US" sz="2399" kern="0">
                <a:solidFill>
                  <a:schemeClr val="accent6">
                    <a:lumMod val="75000"/>
                  </a:schemeClr>
                </a:solidFill>
              </a:endParaRPr>
            </a:p>
          </p:txBody>
        </p:sp>
        <p:cxnSp>
          <p:nvCxnSpPr>
            <p:cNvPr id="44" name="Straight Connector 43"/>
            <p:cNvCxnSpPr/>
            <p:nvPr/>
          </p:nvCxnSpPr>
          <p:spPr>
            <a:xfrm>
              <a:off x="6205521" y="3986527"/>
              <a:ext cx="5178" cy="286852"/>
            </a:xfrm>
            <a:prstGeom prst="line">
              <a:avLst/>
            </a:prstGeom>
            <a:ln w="28575">
              <a:solidFill>
                <a:schemeClr val="accent6">
                  <a:lumMod val="75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0" name="Rounded Rectangle 99"/>
            <p:cNvSpPr/>
            <p:nvPr/>
          </p:nvSpPr>
          <p:spPr>
            <a:xfrm>
              <a:off x="5073718" y="4549272"/>
              <a:ext cx="2911153" cy="2117473"/>
            </a:xfrm>
            <a:prstGeom prst="roundRect">
              <a:avLst>
                <a:gd name="adj" fmla="val 7727"/>
              </a:avLst>
            </a:prstGeom>
            <a:gradFill flip="none" rotWithShape="1">
              <a:gsLst>
                <a:gs pos="0">
                  <a:schemeClr val="accent6">
                    <a:lumMod val="20000"/>
                    <a:lumOff val="80000"/>
                  </a:schemeClr>
                </a:gs>
                <a:gs pos="48000">
                  <a:schemeClr val="accent6">
                    <a:lumMod val="97000"/>
                    <a:lumOff val="3000"/>
                  </a:schemeClr>
                </a:gs>
                <a:gs pos="100000">
                  <a:schemeClr val="accent6"/>
                </a:gs>
              </a:gsLst>
              <a:lin ang="0" scaled="1"/>
              <a:tileRect/>
            </a:grad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anose="020B0604020202020204" pitchFamily="34" charset="0"/>
                <a:buChar char="•"/>
              </a:pPr>
              <a:r>
                <a:rPr lang="en-US" sz="1600" dirty="0">
                  <a:solidFill>
                    <a:schemeClr val="bg1"/>
                  </a:solidFill>
                </a:rPr>
                <a:t>Non-critical business function users – BYO?</a:t>
              </a:r>
            </a:p>
            <a:p>
              <a:pPr marL="285750" indent="-285750">
                <a:buFont typeface="Arial" panose="020B0604020202020204" pitchFamily="34" charset="0"/>
                <a:buChar char="•"/>
              </a:pPr>
              <a:r>
                <a:rPr lang="en-US" sz="1600" dirty="0">
                  <a:solidFill>
                    <a:schemeClr val="bg1"/>
                  </a:solidFill>
                </a:rPr>
                <a:t>Expand non-critical App access</a:t>
              </a:r>
            </a:p>
            <a:p>
              <a:pPr marL="285750" indent="-285750">
                <a:buFont typeface="Arial" panose="020B0604020202020204" pitchFamily="34" charset="0"/>
                <a:buChar char="•"/>
              </a:pPr>
              <a:r>
                <a:rPr lang="en-US" sz="1600" dirty="0">
                  <a:solidFill>
                    <a:schemeClr val="bg1"/>
                  </a:solidFill>
                </a:rPr>
                <a:t>Review Security</a:t>
              </a:r>
            </a:p>
            <a:p>
              <a:pPr marL="285750" indent="-285750">
                <a:buFont typeface="Arial" panose="020B0604020202020204" pitchFamily="34" charset="0"/>
                <a:buChar char="•"/>
              </a:pPr>
              <a:r>
                <a:rPr lang="en-US" sz="1600" dirty="0">
                  <a:solidFill>
                    <a:schemeClr val="bg1"/>
                  </a:solidFill>
                </a:rPr>
                <a:t>Develop new BC plan</a:t>
              </a:r>
            </a:p>
            <a:p>
              <a:endParaRPr lang="en-US" sz="1600" dirty="0">
                <a:solidFill>
                  <a:schemeClr val="bg1"/>
                </a:solidFill>
              </a:endParaRPr>
            </a:p>
          </p:txBody>
        </p:sp>
        <p:sp>
          <p:nvSpPr>
            <p:cNvPr id="62" name="intervalshape"/>
            <p:cNvSpPr/>
            <p:nvPr>
              <p:custDataLst>
                <p:tags r:id="rId1"/>
              </p:custDataLst>
            </p:nvPr>
          </p:nvSpPr>
          <p:spPr bwMode="auto">
            <a:xfrm>
              <a:off x="5186980" y="4224614"/>
              <a:ext cx="2087832" cy="250745"/>
            </a:xfrm>
            <a:prstGeom prst="rect">
              <a:avLst/>
            </a:prstGeom>
            <a:ln/>
            <a:extLst>
              <a:ext uri="{53640926-AAD7-44d8-BBD7-CCE9431645EC}">
                <a14:shadowObscured xmlns="" xmlns:a14="http://schemas.microsoft.com/office/drawing/2010/main" val="1"/>
              </a:ext>
            </a:extLst>
          </p:spPr>
          <p:style>
            <a:lnRef idx="1">
              <a:schemeClr val="accent6"/>
            </a:lnRef>
            <a:fillRef idx="3">
              <a:schemeClr val="accent6"/>
            </a:fillRef>
            <a:effectRef idx="2">
              <a:schemeClr val="accent6"/>
            </a:effectRef>
            <a:fontRef idx="minor">
              <a:schemeClr val="lt1"/>
            </a:fontRef>
          </p:style>
          <p:txBody>
            <a:bodyPr vert="horz" wrap="square" lIns="95958" tIns="47980" rIns="95958" bIns="47980" numCol="1" rtlCol="0" anchor="ctr" anchorCtr="0" compatLnSpc="1">
              <a:prstTxWarp prst="textNoShape">
                <a:avLst/>
              </a:prstTxWarp>
              <a:spAutoFit/>
            </a:bodyPr>
            <a:lstStyle/>
            <a:p>
              <a:pPr algn="ctr" defTabSz="1218034" eaLnBrk="0" fontAlgn="base" hangingPunct="0">
                <a:spcAft>
                  <a:spcPct val="0"/>
                </a:spcAft>
              </a:pPr>
              <a:r>
                <a:rPr lang="en-US" sz="1000" b="1" kern="0" dirty="0">
                  <a:solidFill>
                    <a:schemeClr val="accent4">
                      <a:lumMod val="20000"/>
                      <a:lumOff val="80000"/>
                    </a:schemeClr>
                  </a:solidFill>
                  <a:latin typeface="Arial"/>
                  <a:cs typeface="Arial"/>
                </a:rPr>
                <a:t>1-3 months</a:t>
              </a:r>
            </a:p>
          </p:txBody>
        </p:sp>
        <p:pic>
          <p:nvPicPr>
            <p:cNvPr id="167" name="Picture 166" descr="BU009469.png">
              <a:extLst>
                <a:ext uri="{FF2B5EF4-FFF2-40B4-BE49-F238E27FC236}">
                  <a16:creationId xmlns:a16="http://schemas.microsoft.com/office/drawing/2014/main" id="{C3300F77-6AFC-B942-9FBC-A30DA59A16A5}"/>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7570769" y="6184489"/>
              <a:ext cx="272128" cy="481977"/>
            </a:xfrm>
            <a:prstGeom prst="rect">
              <a:avLst/>
            </a:prstGeom>
          </p:spPr>
        </p:pic>
        <p:pic>
          <p:nvPicPr>
            <p:cNvPr id="74" name="Picture 73">
              <a:extLst>
                <a:ext uri="{FF2B5EF4-FFF2-40B4-BE49-F238E27FC236}">
                  <a16:creationId xmlns:a16="http://schemas.microsoft.com/office/drawing/2014/main" id="{E2E214FB-BCA1-4C46-BD54-678149F05E0D}"/>
                </a:ext>
              </a:extLst>
            </p:cNvPr>
            <p:cNvPicPr>
              <a:picLocks noChangeAspect="1"/>
            </p:cNvPicPr>
            <p:nvPr/>
          </p:nvPicPr>
          <p:blipFill>
            <a:blip r:embed="rId22"/>
            <a:stretch>
              <a:fillRect/>
            </a:stretch>
          </p:blipFill>
          <p:spPr>
            <a:xfrm>
              <a:off x="7065332" y="6243610"/>
              <a:ext cx="324735" cy="315978"/>
            </a:xfrm>
            <a:prstGeom prst="rect">
              <a:avLst/>
            </a:prstGeom>
          </p:spPr>
        </p:pic>
        <p:pic>
          <p:nvPicPr>
            <p:cNvPr id="158" name="Picture 7" descr="C:\Users\Abject-3D\Desktop\VMWare Files\FINAL diagrams\Basic Virtualization\3D PNGs\DGRM_VA_Lifecycle_Q309_R2_4.png">
              <a:extLst>
                <a:ext uri="{FF2B5EF4-FFF2-40B4-BE49-F238E27FC236}">
                  <a16:creationId xmlns:a16="http://schemas.microsoft.com/office/drawing/2014/main" id="{05385B1E-B51A-D94E-803D-3275BE4A2022}"/>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5234569" y="6074421"/>
              <a:ext cx="482459" cy="5346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80" name="Picture 79">
            <a:extLst>
              <a:ext uri="{FF2B5EF4-FFF2-40B4-BE49-F238E27FC236}">
                <a16:creationId xmlns:a16="http://schemas.microsoft.com/office/drawing/2014/main" id="{BE9138B2-0677-2E4C-9ED8-F904931E9E58}"/>
              </a:ext>
            </a:extLst>
          </p:cNvPr>
          <p:cNvPicPr>
            <a:picLocks noChangeAspect="1"/>
          </p:cNvPicPr>
          <p:nvPr/>
        </p:nvPicPr>
        <p:blipFill>
          <a:blip r:embed="rId24"/>
          <a:stretch>
            <a:fillRect/>
          </a:stretch>
        </p:blipFill>
        <p:spPr>
          <a:xfrm>
            <a:off x="3694575" y="4576047"/>
            <a:ext cx="896351" cy="896351"/>
          </a:xfrm>
          <a:prstGeom prst="rect">
            <a:avLst/>
          </a:prstGeom>
        </p:spPr>
      </p:pic>
      <p:pic>
        <p:nvPicPr>
          <p:cNvPr id="82" name="Picture 81">
            <a:extLst>
              <a:ext uri="{FF2B5EF4-FFF2-40B4-BE49-F238E27FC236}">
                <a16:creationId xmlns:a16="http://schemas.microsoft.com/office/drawing/2014/main" id="{0C40F0D3-612B-0B4E-ADEE-672C55CEBB20}"/>
              </a:ext>
            </a:extLst>
          </p:cNvPr>
          <p:cNvPicPr>
            <a:picLocks noChangeAspect="1"/>
          </p:cNvPicPr>
          <p:nvPr/>
        </p:nvPicPr>
        <p:blipFill>
          <a:blip r:embed="rId25"/>
          <a:stretch>
            <a:fillRect/>
          </a:stretch>
        </p:blipFill>
        <p:spPr>
          <a:xfrm>
            <a:off x="472669" y="4922918"/>
            <a:ext cx="860483" cy="860483"/>
          </a:xfrm>
          <a:prstGeom prst="rect">
            <a:avLst/>
          </a:prstGeom>
        </p:spPr>
      </p:pic>
      <p:pic>
        <p:nvPicPr>
          <p:cNvPr id="83" name="Picture 82">
            <a:extLst>
              <a:ext uri="{FF2B5EF4-FFF2-40B4-BE49-F238E27FC236}">
                <a16:creationId xmlns:a16="http://schemas.microsoft.com/office/drawing/2014/main" id="{65DC630A-BB84-3C44-B17E-87E3876B4C41}"/>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2847868" y="6069257"/>
            <a:ext cx="2206480" cy="247743"/>
          </a:xfrm>
          <a:prstGeom prst="rect">
            <a:avLst/>
          </a:prstGeom>
        </p:spPr>
      </p:pic>
      <p:pic>
        <p:nvPicPr>
          <p:cNvPr id="84" name="Picture 83">
            <a:extLst>
              <a:ext uri="{FF2B5EF4-FFF2-40B4-BE49-F238E27FC236}">
                <a16:creationId xmlns:a16="http://schemas.microsoft.com/office/drawing/2014/main" id="{AB1CB714-9FBF-D742-B8DC-317B2133E07A}"/>
              </a:ext>
            </a:extLst>
          </p:cNvPr>
          <p:cNvPicPr>
            <a:picLocks noChangeAspect="1"/>
          </p:cNvPicPr>
          <p:nvPr/>
        </p:nvPicPr>
        <p:blipFill rotWithShape="1">
          <a:blip r:embed="rId27">
            <a:clrChange>
              <a:clrFrom>
                <a:srgbClr val="FFFFFF"/>
              </a:clrFrom>
              <a:clrTo>
                <a:srgbClr val="FFFFFF">
                  <a:alpha val="0"/>
                </a:srgbClr>
              </a:clrTo>
            </a:clrChange>
          </a:blip>
          <a:srcRect l="22653" t="902" r="22709" b="902"/>
          <a:stretch/>
        </p:blipFill>
        <p:spPr>
          <a:xfrm>
            <a:off x="6289253" y="3078590"/>
            <a:ext cx="831160" cy="840600"/>
          </a:xfrm>
          <a:prstGeom prst="rect">
            <a:avLst/>
          </a:prstGeom>
        </p:spPr>
      </p:pic>
      <p:pic>
        <p:nvPicPr>
          <p:cNvPr id="85" name="Picture 84">
            <a:extLst>
              <a:ext uri="{FF2B5EF4-FFF2-40B4-BE49-F238E27FC236}">
                <a16:creationId xmlns:a16="http://schemas.microsoft.com/office/drawing/2014/main" id="{7A24370D-6362-2D48-B8DC-D36CDFDC6443}"/>
              </a:ext>
            </a:extLst>
          </p:cNvPr>
          <p:cNvPicPr>
            <a:picLocks noChangeAspect="1"/>
          </p:cNvPicPr>
          <p:nvPr/>
        </p:nvPicPr>
        <p:blipFill>
          <a:blip r:embed="rId24"/>
          <a:stretch>
            <a:fillRect/>
          </a:stretch>
        </p:blipFill>
        <p:spPr>
          <a:xfrm>
            <a:off x="11159466" y="2051580"/>
            <a:ext cx="896351" cy="896351"/>
          </a:xfrm>
          <a:prstGeom prst="rect">
            <a:avLst/>
          </a:prstGeom>
        </p:spPr>
      </p:pic>
    </p:spTree>
    <p:extLst>
      <p:ext uri="{BB962C8B-B14F-4D97-AF65-F5344CB8AC3E}">
        <p14:creationId xmlns:p14="http://schemas.microsoft.com/office/powerpoint/2010/main" val="732362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268869B-DDDD-4CD3-86B1-AF2F96E8DAB0}"/>
              </a:ext>
            </a:extLst>
          </p:cNvPr>
          <p:cNvSpPr/>
          <p:nvPr/>
        </p:nvSpPr>
        <p:spPr>
          <a:xfrm>
            <a:off x="9366671" y="1119135"/>
            <a:ext cx="2047400" cy="492703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4" name="Subtitle 3">
            <a:extLst>
              <a:ext uri="{FF2B5EF4-FFF2-40B4-BE49-F238E27FC236}">
                <a16:creationId xmlns:a16="http://schemas.microsoft.com/office/drawing/2014/main" id="{8CD6195C-1EEF-A14E-A3BD-BFD752C959F2}"/>
              </a:ext>
            </a:extLst>
          </p:cNvPr>
          <p:cNvSpPr>
            <a:spLocks noGrp="1"/>
          </p:cNvSpPr>
          <p:nvPr>
            <p:ph type="subTitle" idx="10"/>
          </p:nvPr>
        </p:nvSpPr>
        <p:spPr/>
        <p:txBody>
          <a:bodyPr/>
          <a:lstStyle/>
          <a:p>
            <a:r>
              <a:rPr lang="en-US" dirty="0"/>
              <a:t>Look for “easy wins” you can set up quickly</a:t>
            </a:r>
          </a:p>
          <a:p>
            <a:endParaRPr lang="en-US" dirty="0"/>
          </a:p>
        </p:txBody>
      </p:sp>
      <p:sp>
        <p:nvSpPr>
          <p:cNvPr id="3" name="Title 2">
            <a:extLst>
              <a:ext uri="{FF2B5EF4-FFF2-40B4-BE49-F238E27FC236}">
                <a16:creationId xmlns:a16="http://schemas.microsoft.com/office/drawing/2014/main" id="{F920CE1C-7667-544A-BCC6-D41920A0C8FF}"/>
              </a:ext>
            </a:extLst>
          </p:cNvPr>
          <p:cNvSpPr>
            <a:spLocks noGrp="1"/>
          </p:cNvSpPr>
          <p:nvPr>
            <p:ph type="title"/>
          </p:nvPr>
        </p:nvSpPr>
        <p:spPr/>
        <p:txBody>
          <a:bodyPr/>
          <a:lstStyle/>
          <a:p>
            <a:r>
              <a:rPr lang="en-US" dirty="0"/>
              <a:t>Where to start…</a:t>
            </a:r>
          </a:p>
        </p:txBody>
      </p:sp>
      <p:sp>
        <p:nvSpPr>
          <p:cNvPr id="6" name="Rectangle 5">
            <a:extLst>
              <a:ext uri="{FF2B5EF4-FFF2-40B4-BE49-F238E27FC236}">
                <a16:creationId xmlns:a16="http://schemas.microsoft.com/office/drawing/2014/main" id="{D71C3EF3-7F35-4A95-8852-41055ABAD061}"/>
              </a:ext>
            </a:extLst>
          </p:cNvPr>
          <p:cNvSpPr/>
          <p:nvPr/>
        </p:nvSpPr>
        <p:spPr>
          <a:xfrm>
            <a:off x="1179396" y="3016700"/>
            <a:ext cx="8666389" cy="400110"/>
          </a:xfrm>
          <a:prstGeom prst="rect">
            <a:avLst/>
          </a:prstGeom>
        </p:spPr>
        <p:txBody>
          <a:bodyPr wrap="square">
            <a:spAutoFit/>
          </a:bodyPr>
          <a:lstStyle/>
          <a:p>
            <a:pPr>
              <a:spcBef>
                <a:spcPts val="3000"/>
              </a:spcBef>
            </a:pPr>
            <a:r>
              <a:rPr lang="en-US" sz="2000" dirty="0">
                <a:solidFill>
                  <a:schemeClr val="tx2"/>
                </a:solidFill>
              </a:rPr>
              <a:t>Setting up a brand new VDI environment from scratch?</a:t>
            </a:r>
          </a:p>
        </p:txBody>
      </p:sp>
      <p:sp>
        <p:nvSpPr>
          <p:cNvPr id="7" name="Rectangle 6">
            <a:extLst>
              <a:ext uri="{FF2B5EF4-FFF2-40B4-BE49-F238E27FC236}">
                <a16:creationId xmlns:a16="http://schemas.microsoft.com/office/drawing/2014/main" id="{CD8BFC78-C5DC-430F-9944-C2531321AE99}"/>
              </a:ext>
            </a:extLst>
          </p:cNvPr>
          <p:cNvSpPr/>
          <p:nvPr/>
        </p:nvSpPr>
        <p:spPr>
          <a:xfrm>
            <a:off x="1179396" y="4149694"/>
            <a:ext cx="8461993" cy="400110"/>
          </a:xfrm>
          <a:prstGeom prst="rect">
            <a:avLst/>
          </a:prstGeom>
        </p:spPr>
        <p:txBody>
          <a:bodyPr wrap="square">
            <a:spAutoFit/>
          </a:bodyPr>
          <a:lstStyle/>
          <a:p>
            <a:pPr>
              <a:spcBef>
                <a:spcPts val="3000"/>
              </a:spcBef>
              <a:buNone/>
            </a:pPr>
            <a:r>
              <a:rPr lang="en-US" sz="2000" dirty="0">
                <a:solidFill>
                  <a:schemeClr val="tx2"/>
                </a:solidFill>
              </a:rPr>
              <a:t>Expanding an existing VDI environment for more users?</a:t>
            </a:r>
          </a:p>
        </p:txBody>
      </p:sp>
      <p:sp>
        <p:nvSpPr>
          <p:cNvPr id="8" name="Rectangle 7">
            <a:extLst>
              <a:ext uri="{FF2B5EF4-FFF2-40B4-BE49-F238E27FC236}">
                <a16:creationId xmlns:a16="http://schemas.microsoft.com/office/drawing/2014/main" id="{3BBE4464-5914-4E2B-BF9B-8F2C7763DFB9}"/>
              </a:ext>
            </a:extLst>
          </p:cNvPr>
          <p:cNvSpPr/>
          <p:nvPr/>
        </p:nvSpPr>
        <p:spPr>
          <a:xfrm>
            <a:off x="1179396" y="5282686"/>
            <a:ext cx="9613063" cy="400110"/>
          </a:xfrm>
          <a:prstGeom prst="rect">
            <a:avLst/>
          </a:prstGeom>
        </p:spPr>
        <p:txBody>
          <a:bodyPr wrap="square">
            <a:spAutoFit/>
          </a:bodyPr>
          <a:lstStyle/>
          <a:p>
            <a:pPr>
              <a:spcBef>
                <a:spcPts val="3000"/>
              </a:spcBef>
              <a:buNone/>
            </a:pPr>
            <a:r>
              <a:rPr lang="en-US" sz="2000" dirty="0">
                <a:solidFill>
                  <a:schemeClr val="tx2"/>
                </a:solidFill>
              </a:rPr>
              <a:t>Building a brand new </a:t>
            </a:r>
            <a:r>
              <a:rPr lang="en-US" sz="2000" dirty="0" err="1">
                <a:solidFill>
                  <a:schemeClr val="tx2"/>
                </a:solidFill>
              </a:rPr>
              <a:t>DaaS</a:t>
            </a:r>
            <a:r>
              <a:rPr lang="en-US" sz="2000" dirty="0">
                <a:solidFill>
                  <a:schemeClr val="tx2"/>
                </a:solidFill>
              </a:rPr>
              <a:t> platform for additional user capacity?</a:t>
            </a:r>
          </a:p>
        </p:txBody>
      </p:sp>
      <p:sp>
        <p:nvSpPr>
          <p:cNvPr id="9" name="Rectangle 8">
            <a:extLst>
              <a:ext uri="{FF2B5EF4-FFF2-40B4-BE49-F238E27FC236}">
                <a16:creationId xmlns:a16="http://schemas.microsoft.com/office/drawing/2014/main" id="{26338AA0-8E42-444B-AF02-17B65C6DD8FB}"/>
              </a:ext>
            </a:extLst>
          </p:cNvPr>
          <p:cNvSpPr/>
          <p:nvPr/>
        </p:nvSpPr>
        <p:spPr>
          <a:xfrm>
            <a:off x="9677444" y="3033423"/>
            <a:ext cx="1452282" cy="369332"/>
          </a:xfrm>
          <a:prstGeom prst="rect">
            <a:avLst/>
          </a:prstGeom>
        </p:spPr>
        <p:txBody>
          <a:bodyPr wrap="square">
            <a:spAutoFit/>
          </a:bodyPr>
          <a:lstStyle/>
          <a:p>
            <a:pPr algn="ctr">
              <a:spcBef>
                <a:spcPts val="3000"/>
              </a:spcBef>
              <a:buFont typeface="Arial" panose="020B0604020202020204" pitchFamily="34" charset="0"/>
              <a:buNone/>
            </a:pPr>
            <a:r>
              <a:rPr lang="en-US" dirty="0">
                <a:solidFill>
                  <a:schemeClr val="accent1"/>
                </a:solidFill>
              </a:rPr>
              <a:t>Not Easy</a:t>
            </a:r>
          </a:p>
        </p:txBody>
      </p:sp>
      <p:sp>
        <p:nvSpPr>
          <p:cNvPr id="10" name="Rectangle 9">
            <a:extLst>
              <a:ext uri="{FF2B5EF4-FFF2-40B4-BE49-F238E27FC236}">
                <a16:creationId xmlns:a16="http://schemas.microsoft.com/office/drawing/2014/main" id="{C6B6DC63-9392-4F6F-97ED-0E81F9A2F438}"/>
              </a:ext>
            </a:extLst>
          </p:cNvPr>
          <p:cNvSpPr/>
          <p:nvPr/>
        </p:nvSpPr>
        <p:spPr>
          <a:xfrm>
            <a:off x="9386988" y="5282686"/>
            <a:ext cx="2033195" cy="369332"/>
          </a:xfrm>
          <a:prstGeom prst="rect">
            <a:avLst/>
          </a:prstGeom>
        </p:spPr>
        <p:txBody>
          <a:bodyPr wrap="square">
            <a:spAutoFit/>
          </a:bodyPr>
          <a:lstStyle/>
          <a:p>
            <a:pPr algn="ctr">
              <a:spcBef>
                <a:spcPts val="3000"/>
              </a:spcBef>
              <a:buFont typeface="Arial" panose="020B0604020202020204" pitchFamily="34" charset="0"/>
              <a:buNone/>
            </a:pPr>
            <a:r>
              <a:rPr lang="en-US" dirty="0">
                <a:solidFill>
                  <a:schemeClr val="accent5"/>
                </a:solidFill>
              </a:rPr>
              <a:t>Relatively Easy</a:t>
            </a:r>
          </a:p>
        </p:txBody>
      </p:sp>
      <p:sp>
        <p:nvSpPr>
          <p:cNvPr id="11" name="Rectangle 10">
            <a:extLst>
              <a:ext uri="{FF2B5EF4-FFF2-40B4-BE49-F238E27FC236}">
                <a16:creationId xmlns:a16="http://schemas.microsoft.com/office/drawing/2014/main" id="{9541C045-F9FA-4198-8B2A-0D18E0C8537C}"/>
              </a:ext>
            </a:extLst>
          </p:cNvPr>
          <p:cNvSpPr/>
          <p:nvPr/>
        </p:nvSpPr>
        <p:spPr>
          <a:xfrm>
            <a:off x="9440776" y="4166416"/>
            <a:ext cx="1925619" cy="369332"/>
          </a:xfrm>
          <a:prstGeom prst="rect">
            <a:avLst/>
          </a:prstGeom>
        </p:spPr>
        <p:txBody>
          <a:bodyPr wrap="square">
            <a:spAutoFit/>
          </a:bodyPr>
          <a:lstStyle/>
          <a:p>
            <a:pPr algn="ctr">
              <a:spcBef>
                <a:spcPts val="3000"/>
              </a:spcBef>
              <a:buFont typeface="Arial" panose="020B0604020202020204" pitchFamily="34" charset="0"/>
              <a:buNone/>
            </a:pPr>
            <a:r>
              <a:rPr lang="en-US" dirty="0">
                <a:solidFill>
                  <a:schemeClr val="accent5"/>
                </a:solidFill>
              </a:rPr>
              <a:t>Relatively Easy</a:t>
            </a:r>
          </a:p>
        </p:txBody>
      </p:sp>
      <p:sp>
        <p:nvSpPr>
          <p:cNvPr id="12" name="Rectangle 11">
            <a:extLst>
              <a:ext uri="{FF2B5EF4-FFF2-40B4-BE49-F238E27FC236}">
                <a16:creationId xmlns:a16="http://schemas.microsoft.com/office/drawing/2014/main" id="{5AC4257A-18D1-492E-B390-2B37AE3786DE}"/>
              </a:ext>
            </a:extLst>
          </p:cNvPr>
          <p:cNvSpPr/>
          <p:nvPr/>
        </p:nvSpPr>
        <p:spPr>
          <a:xfrm>
            <a:off x="1179395" y="1409748"/>
            <a:ext cx="8666389" cy="400110"/>
          </a:xfrm>
          <a:prstGeom prst="rect">
            <a:avLst/>
          </a:prstGeom>
        </p:spPr>
        <p:txBody>
          <a:bodyPr wrap="square">
            <a:spAutoFit/>
          </a:bodyPr>
          <a:lstStyle/>
          <a:p>
            <a:pPr>
              <a:spcBef>
                <a:spcPts val="3000"/>
              </a:spcBef>
            </a:pPr>
            <a:r>
              <a:rPr lang="en-US" sz="2000" dirty="0">
                <a:solidFill>
                  <a:schemeClr val="tx2"/>
                </a:solidFill>
              </a:rPr>
              <a:t>Rolling out a new cloud-based video conference system?</a:t>
            </a:r>
          </a:p>
        </p:txBody>
      </p:sp>
      <p:grpSp>
        <p:nvGrpSpPr>
          <p:cNvPr id="17" name="Group 16">
            <a:extLst>
              <a:ext uri="{FF2B5EF4-FFF2-40B4-BE49-F238E27FC236}">
                <a16:creationId xmlns:a16="http://schemas.microsoft.com/office/drawing/2014/main" id="{A87F3A40-4967-4099-BE22-6896A54E9048}"/>
              </a:ext>
            </a:extLst>
          </p:cNvPr>
          <p:cNvGrpSpPr/>
          <p:nvPr/>
        </p:nvGrpSpPr>
        <p:grpSpPr>
          <a:xfrm>
            <a:off x="357850" y="1807676"/>
            <a:ext cx="11056221" cy="2095856"/>
            <a:chOff x="592866" y="2650258"/>
            <a:chExt cx="10484432" cy="2265988"/>
          </a:xfrm>
        </p:grpSpPr>
        <p:cxnSp>
          <p:nvCxnSpPr>
            <p:cNvPr id="14" name="Straight Connector 13">
              <a:extLst>
                <a:ext uri="{FF2B5EF4-FFF2-40B4-BE49-F238E27FC236}">
                  <a16:creationId xmlns:a16="http://schemas.microsoft.com/office/drawing/2014/main" id="{0EF572DF-36DD-4DD2-9CC8-34318ED9CE54}"/>
                </a:ext>
              </a:extLst>
            </p:cNvPr>
            <p:cNvCxnSpPr>
              <a:cxnSpLocks/>
            </p:cNvCxnSpPr>
            <p:nvPr/>
          </p:nvCxnSpPr>
          <p:spPr bwMode="gray">
            <a:xfrm>
              <a:off x="592866" y="2650258"/>
              <a:ext cx="10484432" cy="0"/>
            </a:xfrm>
            <a:prstGeom prst="line">
              <a:avLst/>
            </a:prstGeom>
            <a:ln w="12700">
              <a:solidFill>
                <a:schemeClr val="bg1">
                  <a:lumMod val="85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A60B9C2-8F92-4420-9091-36E3EA632EFE}"/>
                </a:ext>
              </a:extLst>
            </p:cNvPr>
            <p:cNvCxnSpPr>
              <a:cxnSpLocks/>
            </p:cNvCxnSpPr>
            <p:nvPr/>
          </p:nvCxnSpPr>
          <p:spPr bwMode="gray">
            <a:xfrm>
              <a:off x="592866" y="3590212"/>
              <a:ext cx="10484432" cy="0"/>
            </a:xfrm>
            <a:prstGeom prst="line">
              <a:avLst/>
            </a:prstGeom>
            <a:ln w="12700">
              <a:solidFill>
                <a:schemeClr val="bg1">
                  <a:lumMod val="85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2665372-A2A8-44AE-822C-92FBB6A3E155}"/>
                </a:ext>
              </a:extLst>
            </p:cNvPr>
            <p:cNvCxnSpPr>
              <a:cxnSpLocks/>
            </p:cNvCxnSpPr>
            <p:nvPr/>
          </p:nvCxnSpPr>
          <p:spPr bwMode="gray">
            <a:xfrm>
              <a:off x="592866" y="4916246"/>
              <a:ext cx="10484432" cy="0"/>
            </a:xfrm>
            <a:prstGeom prst="line">
              <a:avLst/>
            </a:prstGeom>
            <a:ln w="12700">
              <a:solidFill>
                <a:schemeClr val="bg1">
                  <a:lumMod val="85000"/>
                </a:schemeClr>
              </a:solidFill>
              <a:miter lim="800000"/>
              <a:tailEnd type="none"/>
            </a:ln>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FCCC636E-235D-43CF-8136-612FBFDF83E1}"/>
              </a:ext>
            </a:extLst>
          </p:cNvPr>
          <p:cNvSpPr/>
          <p:nvPr/>
        </p:nvSpPr>
        <p:spPr>
          <a:xfrm>
            <a:off x="9641389" y="1426014"/>
            <a:ext cx="1452282" cy="369332"/>
          </a:xfrm>
          <a:prstGeom prst="rect">
            <a:avLst/>
          </a:prstGeom>
        </p:spPr>
        <p:txBody>
          <a:bodyPr wrap="square">
            <a:spAutoFit/>
          </a:bodyPr>
          <a:lstStyle/>
          <a:p>
            <a:pPr algn="ctr">
              <a:spcBef>
                <a:spcPts val="3000"/>
              </a:spcBef>
              <a:buFont typeface="Arial" panose="020B0604020202020204" pitchFamily="34" charset="0"/>
              <a:buNone/>
            </a:pPr>
            <a:r>
              <a:rPr lang="en-US" dirty="0">
                <a:solidFill>
                  <a:schemeClr val="accent4"/>
                </a:solidFill>
              </a:rPr>
              <a:t>Easy</a:t>
            </a:r>
          </a:p>
        </p:txBody>
      </p:sp>
      <p:pic>
        <p:nvPicPr>
          <p:cNvPr id="21" name="Graphic 20">
            <a:extLst>
              <a:ext uri="{FF2B5EF4-FFF2-40B4-BE49-F238E27FC236}">
                <a16:creationId xmlns:a16="http://schemas.microsoft.com/office/drawing/2014/main" id="{227A0046-50AD-4C5D-A807-985159906A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5679" y="3016436"/>
            <a:ext cx="456309" cy="452599"/>
          </a:xfrm>
          <a:prstGeom prst="rect">
            <a:avLst/>
          </a:prstGeom>
        </p:spPr>
      </p:pic>
      <p:pic>
        <p:nvPicPr>
          <p:cNvPr id="20" name="Graphic 19">
            <a:extLst>
              <a:ext uri="{FF2B5EF4-FFF2-40B4-BE49-F238E27FC236}">
                <a16:creationId xmlns:a16="http://schemas.microsoft.com/office/drawing/2014/main" id="{7714FA64-CA67-4FAE-A202-BE3F4340AD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3483" y="1427803"/>
            <a:ext cx="580699" cy="332497"/>
          </a:xfrm>
          <a:prstGeom prst="rect">
            <a:avLst/>
          </a:prstGeom>
        </p:spPr>
      </p:pic>
      <p:pic>
        <p:nvPicPr>
          <p:cNvPr id="25" name="Graphic 24">
            <a:extLst>
              <a:ext uri="{FF2B5EF4-FFF2-40B4-BE49-F238E27FC236}">
                <a16:creationId xmlns:a16="http://schemas.microsoft.com/office/drawing/2014/main" id="{3B37FFEC-A5F2-424C-A46D-68CBB5191C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5049" y="4112929"/>
            <a:ext cx="477569" cy="477569"/>
          </a:xfrm>
          <a:prstGeom prst="rect">
            <a:avLst/>
          </a:prstGeom>
        </p:spPr>
      </p:pic>
      <p:pic>
        <p:nvPicPr>
          <p:cNvPr id="26" name="Graphic 25">
            <a:extLst>
              <a:ext uri="{FF2B5EF4-FFF2-40B4-BE49-F238E27FC236}">
                <a16:creationId xmlns:a16="http://schemas.microsoft.com/office/drawing/2014/main" id="{F672246C-590E-4628-B034-BB661DB7354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4304" y="5295969"/>
            <a:ext cx="439058" cy="400110"/>
          </a:xfrm>
          <a:prstGeom prst="rect">
            <a:avLst/>
          </a:prstGeom>
        </p:spPr>
      </p:pic>
      <p:grpSp>
        <p:nvGrpSpPr>
          <p:cNvPr id="22" name="Group 21">
            <a:extLst>
              <a:ext uri="{FF2B5EF4-FFF2-40B4-BE49-F238E27FC236}">
                <a16:creationId xmlns:a16="http://schemas.microsoft.com/office/drawing/2014/main" id="{D6588760-82BF-4227-9FA1-DFF9AC3D9F6B}"/>
              </a:ext>
            </a:extLst>
          </p:cNvPr>
          <p:cNvGrpSpPr/>
          <p:nvPr/>
        </p:nvGrpSpPr>
        <p:grpSpPr>
          <a:xfrm flipV="1">
            <a:off x="357850" y="5032187"/>
            <a:ext cx="11008545" cy="1762081"/>
            <a:chOff x="592866" y="2650258"/>
            <a:chExt cx="10484432" cy="2265988"/>
          </a:xfrm>
        </p:grpSpPr>
        <p:cxnSp>
          <p:nvCxnSpPr>
            <p:cNvPr id="23" name="Straight Connector 22">
              <a:extLst>
                <a:ext uri="{FF2B5EF4-FFF2-40B4-BE49-F238E27FC236}">
                  <a16:creationId xmlns:a16="http://schemas.microsoft.com/office/drawing/2014/main" id="{FA490AC4-C2AD-4EB5-91D7-30743AE06B0D}"/>
                </a:ext>
              </a:extLst>
            </p:cNvPr>
            <p:cNvCxnSpPr>
              <a:cxnSpLocks/>
            </p:cNvCxnSpPr>
            <p:nvPr/>
          </p:nvCxnSpPr>
          <p:spPr bwMode="gray">
            <a:xfrm>
              <a:off x="592866" y="2650258"/>
              <a:ext cx="10484432" cy="0"/>
            </a:xfrm>
            <a:prstGeom prst="line">
              <a:avLst/>
            </a:prstGeom>
            <a:ln w="12700">
              <a:solidFill>
                <a:schemeClr val="bg1">
                  <a:lumMod val="85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CA6E5D3-6814-4FE3-9FDB-704286DB9EEC}"/>
                </a:ext>
              </a:extLst>
            </p:cNvPr>
            <p:cNvCxnSpPr>
              <a:cxnSpLocks/>
            </p:cNvCxnSpPr>
            <p:nvPr/>
          </p:nvCxnSpPr>
          <p:spPr bwMode="gray">
            <a:xfrm>
              <a:off x="592866" y="3783252"/>
              <a:ext cx="10484432" cy="0"/>
            </a:xfrm>
            <a:prstGeom prst="line">
              <a:avLst/>
            </a:prstGeom>
            <a:ln w="12700">
              <a:solidFill>
                <a:schemeClr val="bg1">
                  <a:lumMod val="85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806688A-9321-46A9-9AF9-16FC55DABF99}"/>
                </a:ext>
              </a:extLst>
            </p:cNvPr>
            <p:cNvCxnSpPr>
              <a:cxnSpLocks/>
            </p:cNvCxnSpPr>
            <p:nvPr/>
          </p:nvCxnSpPr>
          <p:spPr bwMode="gray">
            <a:xfrm>
              <a:off x="592866" y="4916246"/>
              <a:ext cx="10484432" cy="0"/>
            </a:xfrm>
            <a:prstGeom prst="line">
              <a:avLst/>
            </a:prstGeom>
            <a:ln w="12700">
              <a:solidFill>
                <a:schemeClr val="bg1">
                  <a:lumMod val="85000"/>
                </a:schemeClr>
              </a:solidFill>
              <a:miter lim="800000"/>
              <a:tailEnd type="non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7F0DB928-5192-4FDD-AE14-B86F0FEC1C9A}"/>
              </a:ext>
            </a:extLst>
          </p:cNvPr>
          <p:cNvSpPr txBox="1"/>
          <p:nvPr/>
        </p:nvSpPr>
        <p:spPr>
          <a:xfrm>
            <a:off x="1212768" y="2099677"/>
            <a:ext cx="7446445" cy="307777"/>
          </a:xfrm>
          <a:prstGeom prst="rect">
            <a:avLst/>
          </a:prstGeom>
        </p:spPr>
        <p:txBody>
          <a:bodyPr wrap="square" lIns="0" tIns="0" rIns="0" bIns="0" rtlCol="0">
            <a:spAutoFit/>
          </a:bodyPr>
          <a:lstStyle/>
          <a:p>
            <a:pPr algn="l">
              <a:spcAft>
                <a:spcPts val="600"/>
              </a:spcAft>
            </a:pPr>
            <a:r>
              <a:rPr lang="en-GB" sz="2000" dirty="0">
                <a:solidFill>
                  <a:schemeClr val="tx2"/>
                </a:solidFill>
              </a:rPr>
              <a:t>Granting external access to Physical Desktops</a:t>
            </a:r>
          </a:p>
        </p:txBody>
      </p:sp>
      <p:sp>
        <p:nvSpPr>
          <p:cNvPr id="32" name="Rectangle 31">
            <a:extLst>
              <a:ext uri="{FF2B5EF4-FFF2-40B4-BE49-F238E27FC236}">
                <a16:creationId xmlns:a16="http://schemas.microsoft.com/office/drawing/2014/main" id="{CA777FB4-6C8A-4F57-B04C-9EF85025A602}"/>
              </a:ext>
            </a:extLst>
          </p:cNvPr>
          <p:cNvSpPr/>
          <p:nvPr/>
        </p:nvSpPr>
        <p:spPr>
          <a:xfrm>
            <a:off x="9664230" y="2044384"/>
            <a:ext cx="1452282" cy="369332"/>
          </a:xfrm>
          <a:prstGeom prst="rect">
            <a:avLst/>
          </a:prstGeom>
        </p:spPr>
        <p:txBody>
          <a:bodyPr wrap="square">
            <a:spAutoFit/>
          </a:bodyPr>
          <a:lstStyle/>
          <a:p>
            <a:pPr algn="ctr">
              <a:spcBef>
                <a:spcPts val="3000"/>
              </a:spcBef>
              <a:buFont typeface="Arial" panose="020B0604020202020204" pitchFamily="34" charset="0"/>
              <a:buNone/>
            </a:pPr>
            <a:r>
              <a:rPr lang="en-US" dirty="0">
                <a:solidFill>
                  <a:schemeClr val="accent4"/>
                </a:solidFill>
              </a:rPr>
              <a:t>Easy</a:t>
            </a:r>
          </a:p>
        </p:txBody>
      </p:sp>
      <p:pic>
        <p:nvPicPr>
          <p:cNvPr id="33" name="Graphic 32">
            <a:extLst>
              <a:ext uri="{FF2B5EF4-FFF2-40B4-BE49-F238E27FC236}">
                <a16:creationId xmlns:a16="http://schemas.microsoft.com/office/drawing/2014/main" id="{6F04089E-5E81-4492-856C-9771CA2F1FF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14304" y="2051189"/>
            <a:ext cx="439058" cy="400110"/>
          </a:xfrm>
          <a:prstGeom prst="rect">
            <a:avLst/>
          </a:prstGeom>
        </p:spPr>
      </p:pic>
    </p:spTree>
    <p:extLst>
      <p:ext uri="{BB962C8B-B14F-4D97-AF65-F5344CB8AC3E}">
        <p14:creationId xmlns:p14="http://schemas.microsoft.com/office/powerpoint/2010/main" val="845397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DE61F-B911-114A-8DF7-BEA5083DFACD}"/>
              </a:ext>
            </a:extLst>
          </p:cNvPr>
          <p:cNvSpPr>
            <a:spLocks noGrp="1"/>
          </p:cNvSpPr>
          <p:nvPr>
            <p:ph type="title"/>
          </p:nvPr>
        </p:nvSpPr>
        <p:spPr/>
        <p:txBody>
          <a:bodyPr/>
          <a:lstStyle/>
          <a:p>
            <a:br>
              <a:rPr lang="en-US"/>
            </a:br>
            <a:r>
              <a:rPr lang="en-US"/>
              <a:t>Enabling Hybrid and Multi-Cloud VDI and App Deployments</a:t>
            </a:r>
          </a:p>
        </p:txBody>
      </p:sp>
      <p:sp>
        <p:nvSpPr>
          <p:cNvPr id="4" name="Subtitle 3">
            <a:extLst>
              <a:ext uri="{FF2B5EF4-FFF2-40B4-BE49-F238E27FC236}">
                <a16:creationId xmlns:a16="http://schemas.microsoft.com/office/drawing/2014/main" id="{A6E39EDE-DA2E-D744-A516-570261AD4E20}"/>
              </a:ext>
            </a:extLst>
          </p:cNvPr>
          <p:cNvSpPr>
            <a:spLocks noGrp="1"/>
          </p:cNvSpPr>
          <p:nvPr>
            <p:ph type="subTitle" idx="10"/>
          </p:nvPr>
        </p:nvSpPr>
        <p:spPr/>
        <p:txBody>
          <a:bodyPr/>
          <a:lstStyle/>
          <a:p>
            <a:r>
              <a:rPr lang="en-US"/>
              <a:t>New management services now available from on-premises to cloud</a:t>
            </a:r>
          </a:p>
          <a:p>
            <a:endParaRPr lang="en-US"/>
          </a:p>
          <a:p>
            <a:endParaRPr lang="en-US"/>
          </a:p>
        </p:txBody>
      </p:sp>
      <p:sp>
        <p:nvSpPr>
          <p:cNvPr id="5" name="Text Placeholder 4">
            <a:extLst>
              <a:ext uri="{FF2B5EF4-FFF2-40B4-BE49-F238E27FC236}">
                <a16:creationId xmlns:a16="http://schemas.microsoft.com/office/drawing/2014/main" id="{9CF2C061-1CE6-C54A-91E8-3030E611FF3B}"/>
              </a:ext>
            </a:extLst>
          </p:cNvPr>
          <p:cNvSpPr>
            <a:spLocks noGrp="1"/>
          </p:cNvSpPr>
          <p:nvPr>
            <p:ph type="body" sz="quarter" idx="20"/>
          </p:nvPr>
        </p:nvSpPr>
        <p:spPr/>
        <p:txBody>
          <a:bodyPr/>
          <a:lstStyle/>
          <a:p>
            <a:pPr lvl="0">
              <a:buClr>
                <a:srgbClr val="717074">
                  <a:lumMod val="60000"/>
                  <a:lumOff val="40000"/>
                </a:srgbClr>
              </a:buClr>
            </a:pPr>
            <a:r>
              <a:rPr lang="en-US" sz="1400">
                <a:solidFill>
                  <a:prstClr val="white"/>
                </a:solidFill>
              </a:rPr>
              <a:t>Control plane management services enter Beta and GA*</a:t>
            </a:r>
          </a:p>
          <a:p>
            <a:pPr lvl="0">
              <a:buClr>
                <a:srgbClr val="717074">
                  <a:lumMod val="60000"/>
                  <a:lumOff val="40000"/>
                </a:srgbClr>
              </a:buClr>
            </a:pPr>
            <a:endParaRPr lang="en-US" sz="1400">
              <a:solidFill>
                <a:prstClr val="white"/>
              </a:solidFill>
            </a:endParaRPr>
          </a:p>
          <a:p>
            <a:pPr lvl="0">
              <a:buClr>
                <a:srgbClr val="717074">
                  <a:lumMod val="60000"/>
                  <a:lumOff val="40000"/>
                </a:srgbClr>
              </a:buClr>
            </a:pPr>
            <a:r>
              <a:rPr lang="en-US" sz="1400">
                <a:solidFill>
                  <a:prstClr val="white"/>
                </a:solidFill>
              </a:rPr>
              <a:t>Simplify management using importing and automation techniques built in the cloud</a:t>
            </a:r>
          </a:p>
          <a:p>
            <a:pPr lvl="0">
              <a:buClr>
                <a:srgbClr val="717074">
                  <a:lumMod val="60000"/>
                  <a:lumOff val="40000"/>
                </a:srgbClr>
              </a:buClr>
            </a:pPr>
            <a:endParaRPr lang="en-US" sz="1400">
              <a:solidFill>
                <a:prstClr val="white"/>
              </a:solidFill>
            </a:endParaRPr>
          </a:p>
          <a:p>
            <a:pPr lvl="0">
              <a:buClr>
                <a:srgbClr val="717074">
                  <a:lumMod val="60000"/>
                  <a:lumOff val="40000"/>
                </a:srgbClr>
              </a:buClr>
            </a:pPr>
            <a:r>
              <a:rPr lang="en-US" sz="1400">
                <a:solidFill>
                  <a:prstClr val="white"/>
                </a:solidFill>
              </a:rPr>
              <a:t>Reduce complexity and overhead through hybridity</a:t>
            </a:r>
          </a:p>
          <a:p>
            <a:endParaRPr lang="en-US"/>
          </a:p>
        </p:txBody>
      </p:sp>
      <p:sp>
        <p:nvSpPr>
          <p:cNvPr id="71" name="Rectangle 70">
            <a:extLst>
              <a:ext uri="{FF2B5EF4-FFF2-40B4-BE49-F238E27FC236}">
                <a16:creationId xmlns:a16="http://schemas.microsoft.com/office/drawing/2014/main" id="{14B282CF-D9F2-4C4D-AAFC-3EE595642542}"/>
              </a:ext>
            </a:extLst>
          </p:cNvPr>
          <p:cNvSpPr/>
          <p:nvPr/>
        </p:nvSpPr>
        <p:spPr>
          <a:xfrm>
            <a:off x="3046049" y="1600200"/>
            <a:ext cx="8863645" cy="2091337"/>
          </a:xfrm>
          <a:prstGeom prst="rect">
            <a:avLst/>
          </a:prstGeom>
          <a:solidFill>
            <a:schemeClr val="bg2"/>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de-DE" sz="6000">
              <a:solidFill>
                <a:srgbClr val="0095D3"/>
              </a:solidFill>
            </a:endParaRPr>
          </a:p>
        </p:txBody>
      </p:sp>
      <p:sp>
        <p:nvSpPr>
          <p:cNvPr id="72" name="Rectangle 71">
            <a:extLst>
              <a:ext uri="{FF2B5EF4-FFF2-40B4-BE49-F238E27FC236}">
                <a16:creationId xmlns:a16="http://schemas.microsoft.com/office/drawing/2014/main" id="{E26104F3-D937-A54F-9351-7F5963C2A162}"/>
              </a:ext>
            </a:extLst>
          </p:cNvPr>
          <p:cNvSpPr/>
          <p:nvPr/>
        </p:nvSpPr>
        <p:spPr>
          <a:xfrm>
            <a:off x="3046047" y="4571924"/>
            <a:ext cx="8863645" cy="1600276"/>
          </a:xfrm>
          <a:prstGeom prst="rect">
            <a:avLst/>
          </a:prstGeom>
          <a:solidFill>
            <a:schemeClr val="bg2">
              <a:alpha val="91000"/>
            </a:schemeClr>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91440" numCol="1" spcCol="0" rtlCol="0" fromWordArt="0" anchor="b" anchorCtr="0" forceAA="0" compatLnSpc="1">
            <a:prstTxWarp prst="textNoShape">
              <a:avLst/>
            </a:prstTxWarp>
            <a:noAutofit/>
          </a:bodyPr>
          <a:lstStyle/>
          <a:p>
            <a:pPr algn="ctr">
              <a:spcAft>
                <a:spcPts val="600"/>
              </a:spcAft>
            </a:pPr>
            <a:endParaRPr lang="en-US">
              <a:solidFill>
                <a:schemeClr val="accent2"/>
              </a:solidFill>
            </a:endParaRPr>
          </a:p>
        </p:txBody>
      </p:sp>
      <p:grpSp>
        <p:nvGrpSpPr>
          <p:cNvPr id="73" name="Group 72">
            <a:extLst>
              <a:ext uri="{FF2B5EF4-FFF2-40B4-BE49-F238E27FC236}">
                <a16:creationId xmlns:a16="http://schemas.microsoft.com/office/drawing/2014/main" id="{569C4180-4A7B-A347-BD28-B9F49BFDBC62}"/>
              </a:ext>
            </a:extLst>
          </p:cNvPr>
          <p:cNvGrpSpPr/>
          <p:nvPr/>
        </p:nvGrpSpPr>
        <p:grpSpPr>
          <a:xfrm>
            <a:off x="4376164" y="3448448"/>
            <a:ext cx="2212023" cy="1416171"/>
            <a:chOff x="1586220" y="3741725"/>
            <a:chExt cx="2212023" cy="1199934"/>
          </a:xfrm>
        </p:grpSpPr>
        <p:sp>
          <p:nvSpPr>
            <p:cNvPr id="74" name="TextBox 73">
              <a:extLst>
                <a:ext uri="{FF2B5EF4-FFF2-40B4-BE49-F238E27FC236}">
                  <a16:creationId xmlns:a16="http://schemas.microsoft.com/office/drawing/2014/main" id="{966AA32C-8776-074B-9DF1-C17E1D9837A0}"/>
                </a:ext>
              </a:extLst>
            </p:cNvPr>
            <p:cNvSpPr txBox="1"/>
            <p:nvPr/>
          </p:nvSpPr>
          <p:spPr>
            <a:xfrm>
              <a:off x="1586220" y="4785190"/>
              <a:ext cx="2212023" cy="156469"/>
            </a:xfrm>
            <a:prstGeom prst="rect">
              <a:avLst/>
            </a:prstGeom>
          </p:spPr>
          <p:txBody>
            <a:bodyPr wrap="square" lIns="0" tIns="0" rIns="0" bIns="0" rtlCol="0">
              <a:spAutoFit/>
            </a:bodyPr>
            <a:lstStyle/>
            <a:p>
              <a:pPr algn="ctr">
                <a:spcAft>
                  <a:spcPts val="600"/>
                </a:spcAft>
              </a:pPr>
              <a:r>
                <a:rPr lang="en-US" sz="1200">
                  <a:solidFill>
                    <a:schemeClr val="tx2"/>
                  </a:solidFill>
                </a:rPr>
                <a:t>Images</a:t>
              </a:r>
            </a:p>
          </p:txBody>
        </p:sp>
        <p:cxnSp>
          <p:nvCxnSpPr>
            <p:cNvPr id="75" name="Straight Arrow Connector 74">
              <a:extLst>
                <a:ext uri="{FF2B5EF4-FFF2-40B4-BE49-F238E27FC236}">
                  <a16:creationId xmlns:a16="http://schemas.microsoft.com/office/drawing/2014/main" id="{5680F4C2-9F65-9F4B-AB25-B4C63F7C7A84}"/>
                </a:ext>
              </a:extLst>
            </p:cNvPr>
            <p:cNvCxnSpPr>
              <a:cxnSpLocks/>
            </p:cNvCxnSpPr>
            <p:nvPr/>
          </p:nvCxnSpPr>
          <p:spPr bwMode="gray">
            <a:xfrm flipV="1">
              <a:off x="2692232" y="3741724"/>
              <a:ext cx="0" cy="936851"/>
            </a:xfrm>
            <a:prstGeom prst="straightConnector1">
              <a:avLst/>
            </a:prstGeom>
            <a:ln w="19050">
              <a:solidFill>
                <a:schemeClr val="accent4"/>
              </a:solidFill>
              <a:prstDash val="sysDash"/>
              <a:miter lim="800000"/>
              <a:headEnd type="oval"/>
              <a:tailEnd type="oval" w="med" len="med"/>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3EA22610-D523-2846-9D45-E6C1378A249F}"/>
              </a:ext>
            </a:extLst>
          </p:cNvPr>
          <p:cNvGrpSpPr/>
          <p:nvPr/>
        </p:nvGrpSpPr>
        <p:grpSpPr>
          <a:xfrm>
            <a:off x="7969469" y="3448448"/>
            <a:ext cx="2212023" cy="1596735"/>
            <a:chOff x="3790843" y="3770652"/>
            <a:chExt cx="2212023" cy="1323087"/>
          </a:xfrm>
        </p:grpSpPr>
        <p:sp>
          <p:nvSpPr>
            <p:cNvPr id="77" name="TextBox 76">
              <a:extLst>
                <a:ext uri="{FF2B5EF4-FFF2-40B4-BE49-F238E27FC236}">
                  <a16:creationId xmlns:a16="http://schemas.microsoft.com/office/drawing/2014/main" id="{C9472249-B99D-C44F-B01B-D262D8342918}"/>
                </a:ext>
              </a:extLst>
            </p:cNvPr>
            <p:cNvSpPr txBox="1"/>
            <p:nvPr/>
          </p:nvSpPr>
          <p:spPr>
            <a:xfrm>
              <a:off x="3790843" y="4787703"/>
              <a:ext cx="2212023" cy="306036"/>
            </a:xfrm>
            <a:prstGeom prst="rect">
              <a:avLst/>
            </a:prstGeom>
          </p:spPr>
          <p:txBody>
            <a:bodyPr wrap="square" lIns="0" tIns="0" rIns="0" bIns="0" rtlCol="0">
              <a:spAutoFit/>
            </a:bodyPr>
            <a:lstStyle/>
            <a:p>
              <a:pPr algn="ctr">
                <a:spcAft>
                  <a:spcPts val="600"/>
                </a:spcAft>
              </a:pPr>
              <a:r>
                <a:rPr lang="en-US" sz="1200">
                  <a:solidFill>
                    <a:schemeClr val="tx2"/>
                  </a:solidFill>
                </a:rPr>
                <a:t>Infra Status, </a:t>
              </a:r>
              <a:br>
                <a:rPr lang="en-US" sz="1200">
                  <a:solidFill>
                    <a:schemeClr val="tx2"/>
                  </a:solidFill>
                </a:rPr>
              </a:br>
              <a:r>
                <a:rPr lang="en-US" sz="1200">
                  <a:solidFill>
                    <a:schemeClr val="tx2"/>
                  </a:solidFill>
                </a:rPr>
                <a:t>Session Data</a:t>
              </a:r>
            </a:p>
          </p:txBody>
        </p:sp>
        <p:cxnSp>
          <p:nvCxnSpPr>
            <p:cNvPr id="78" name="Straight Arrow Connector 77">
              <a:extLst>
                <a:ext uri="{FF2B5EF4-FFF2-40B4-BE49-F238E27FC236}">
                  <a16:creationId xmlns:a16="http://schemas.microsoft.com/office/drawing/2014/main" id="{85499991-9544-3E4A-800E-D066E5852D2B}"/>
                </a:ext>
              </a:extLst>
            </p:cNvPr>
            <p:cNvCxnSpPr>
              <a:cxnSpLocks/>
            </p:cNvCxnSpPr>
            <p:nvPr/>
          </p:nvCxnSpPr>
          <p:spPr bwMode="gray">
            <a:xfrm flipV="1">
              <a:off x="4904253" y="3770652"/>
              <a:ext cx="0" cy="925834"/>
            </a:xfrm>
            <a:prstGeom prst="straightConnector1">
              <a:avLst/>
            </a:prstGeom>
            <a:ln w="19050">
              <a:solidFill>
                <a:schemeClr val="accent4"/>
              </a:solidFill>
              <a:prstDash val="sysDash"/>
              <a:miter lim="800000"/>
              <a:headEnd type="oval"/>
              <a:tailEnd type="oval" w="med" len="med"/>
            </a:ln>
          </p:spPr>
          <p:style>
            <a:lnRef idx="1">
              <a:schemeClr val="accent1"/>
            </a:lnRef>
            <a:fillRef idx="0">
              <a:schemeClr val="accent1"/>
            </a:fillRef>
            <a:effectRef idx="0">
              <a:schemeClr val="accent1"/>
            </a:effectRef>
            <a:fontRef idx="minor">
              <a:schemeClr val="tx1"/>
            </a:fontRef>
          </p:style>
        </p:cxnSp>
      </p:grpSp>
      <p:sp>
        <p:nvSpPr>
          <p:cNvPr id="80" name="TextBox 79">
            <a:extLst>
              <a:ext uri="{FF2B5EF4-FFF2-40B4-BE49-F238E27FC236}">
                <a16:creationId xmlns:a16="http://schemas.microsoft.com/office/drawing/2014/main" id="{DFF8EB5F-A204-8C4A-BD22-808016267CD7}"/>
              </a:ext>
            </a:extLst>
          </p:cNvPr>
          <p:cNvSpPr txBox="1"/>
          <p:nvPr/>
        </p:nvSpPr>
        <p:spPr>
          <a:xfrm>
            <a:off x="2760767" y="4675849"/>
            <a:ext cx="2212023" cy="369332"/>
          </a:xfrm>
          <a:prstGeom prst="rect">
            <a:avLst/>
          </a:prstGeom>
        </p:spPr>
        <p:txBody>
          <a:bodyPr wrap="square" lIns="0" tIns="0" rIns="0" bIns="0" rtlCol="0">
            <a:spAutoFit/>
          </a:bodyPr>
          <a:lstStyle/>
          <a:p>
            <a:pPr algn="ctr">
              <a:spcAft>
                <a:spcPts val="600"/>
              </a:spcAft>
            </a:pPr>
            <a:r>
              <a:rPr lang="en-US" sz="1200">
                <a:solidFill>
                  <a:schemeClr val="tx2"/>
                </a:solidFill>
              </a:rPr>
              <a:t>Session </a:t>
            </a:r>
            <a:br>
              <a:rPr lang="en-US" sz="1200">
                <a:solidFill>
                  <a:schemeClr val="tx2"/>
                </a:solidFill>
              </a:rPr>
            </a:br>
            <a:r>
              <a:rPr lang="en-US" sz="1200">
                <a:solidFill>
                  <a:schemeClr val="tx2"/>
                </a:solidFill>
              </a:rPr>
              <a:t>Manager</a:t>
            </a:r>
          </a:p>
        </p:txBody>
      </p:sp>
      <p:grpSp>
        <p:nvGrpSpPr>
          <p:cNvPr id="82" name="Group 81">
            <a:extLst>
              <a:ext uri="{FF2B5EF4-FFF2-40B4-BE49-F238E27FC236}">
                <a16:creationId xmlns:a16="http://schemas.microsoft.com/office/drawing/2014/main" id="{2AB683C6-A57B-004A-BB23-6280899452E9}"/>
              </a:ext>
            </a:extLst>
          </p:cNvPr>
          <p:cNvGrpSpPr/>
          <p:nvPr/>
        </p:nvGrpSpPr>
        <p:grpSpPr>
          <a:xfrm>
            <a:off x="6245267" y="3448447"/>
            <a:ext cx="2212023" cy="1596739"/>
            <a:chOff x="8237842" y="3784358"/>
            <a:chExt cx="2212023" cy="1348701"/>
          </a:xfrm>
        </p:grpSpPr>
        <p:sp>
          <p:nvSpPr>
            <p:cNvPr id="83" name="TextBox 82">
              <a:extLst>
                <a:ext uri="{FF2B5EF4-FFF2-40B4-BE49-F238E27FC236}">
                  <a16:creationId xmlns:a16="http://schemas.microsoft.com/office/drawing/2014/main" id="{ABE18445-637A-044A-A710-FF067D899EFF}"/>
                </a:ext>
              </a:extLst>
            </p:cNvPr>
            <p:cNvSpPr txBox="1"/>
            <p:nvPr/>
          </p:nvSpPr>
          <p:spPr>
            <a:xfrm>
              <a:off x="8237842" y="4821099"/>
              <a:ext cx="2212023" cy="311960"/>
            </a:xfrm>
            <a:prstGeom prst="rect">
              <a:avLst/>
            </a:prstGeom>
          </p:spPr>
          <p:txBody>
            <a:bodyPr wrap="square" lIns="0" tIns="0" rIns="0" bIns="0" rtlCol="0">
              <a:spAutoFit/>
            </a:bodyPr>
            <a:lstStyle/>
            <a:p>
              <a:pPr algn="ctr">
                <a:spcAft>
                  <a:spcPts val="600"/>
                </a:spcAft>
              </a:pPr>
              <a:r>
                <a:rPr lang="en-US" sz="1200">
                  <a:solidFill>
                    <a:schemeClr val="tx2"/>
                  </a:solidFill>
                </a:rPr>
                <a:t>App </a:t>
              </a:r>
              <a:br>
                <a:rPr lang="en-US" sz="1200">
                  <a:solidFill>
                    <a:schemeClr val="tx2"/>
                  </a:solidFill>
                </a:rPr>
              </a:br>
              <a:r>
                <a:rPr lang="en-US" sz="1200">
                  <a:solidFill>
                    <a:schemeClr val="tx2"/>
                  </a:solidFill>
                </a:rPr>
                <a:t>Packages</a:t>
              </a:r>
            </a:p>
          </p:txBody>
        </p:sp>
        <p:cxnSp>
          <p:nvCxnSpPr>
            <p:cNvPr id="84" name="Straight Arrow Connector 83">
              <a:extLst>
                <a:ext uri="{FF2B5EF4-FFF2-40B4-BE49-F238E27FC236}">
                  <a16:creationId xmlns:a16="http://schemas.microsoft.com/office/drawing/2014/main" id="{12B962CB-5A9E-804F-B565-6EB355853013}"/>
                </a:ext>
              </a:extLst>
            </p:cNvPr>
            <p:cNvCxnSpPr>
              <a:cxnSpLocks/>
            </p:cNvCxnSpPr>
            <p:nvPr/>
          </p:nvCxnSpPr>
          <p:spPr bwMode="gray">
            <a:xfrm flipV="1">
              <a:off x="9328300" y="3784359"/>
              <a:ext cx="0" cy="943755"/>
            </a:xfrm>
            <a:prstGeom prst="straightConnector1">
              <a:avLst/>
            </a:prstGeom>
            <a:ln w="19050">
              <a:solidFill>
                <a:schemeClr val="accent4"/>
              </a:solidFill>
              <a:prstDash val="sysDash"/>
              <a:miter lim="800000"/>
              <a:headEnd type="oval"/>
              <a:tailEnd type="oval" w="med" len="med"/>
            </a:ln>
          </p:spPr>
          <p:style>
            <a:lnRef idx="1">
              <a:schemeClr val="accent1"/>
            </a:lnRef>
            <a:fillRef idx="0">
              <a:schemeClr val="accent1"/>
            </a:fillRef>
            <a:effectRef idx="0">
              <a:schemeClr val="accent1"/>
            </a:effectRef>
            <a:fontRef idx="minor">
              <a:schemeClr val="tx1"/>
            </a:fontRef>
          </p:style>
        </p:cxnSp>
      </p:grpSp>
      <p:sp>
        <p:nvSpPr>
          <p:cNvPr id="85" name="Rounded Rectangle 23">
            <a:extLst>
              <a:ext uri="{FF2B5EF4-FFF2-40B4-BE49-F238E27FC236}">
                <a16:creationId xmlns:a16="http://schemas.microsoft.com/office/drawing/2014/main" id="{9433043E-7F5F-9B4D-B806-D95403884776}"/>
              </a:ext>
            </a:extLst>
          </p:cNvPr>
          <p:cNvSpPr/>
          <p:nvPr/>
        </p:nvSpPr>
        <p:spPr bwMode="auto">
          <a:xfrm>
            <a:off x="3194449" y="2628820"/>
            <a:ext cx="8581542" cy="882577"/>
          </a:xfrm>
          <a:prstGeom prst="roundRect">
            <a:avLst>
              <a:gd name="adj" fmla="val 0"/>
            </a:avLst>
          </a:prstGeom>
          <a:solidFill>
            <a:schemeClr val="accent2">
              <a:lumMod val="75000"/>
            </a:schemeClr>
          </a:solidFill>
          <a:ln>
            <a:noFill/>
          </a:ln>
        </p:spPr>
        <p:txBody>
          <a:bodyPr lIns="91376" tIns="91376" rIns="91376" bIns="91376" anchor="ctr" anchorCtr="0">
            <a:noAutofit/>
          </a:bodyPr>
          <a:lstStyle/>
          <a:p>
            <a:pPr algn="ctr">
              <a:buClr>
                <a:srgbClr val="FFFFFF"/>
              </a:buClr>
              <a:buSzPct val="25000"/>
            </a:pPr>
            <a:r>
              <a:rPr lang="en-US" sz="1200">
                <a:solidFill>
                  <a:schemeClr val="bg1"/>
                </a:solidFill>
                <a:cs typeface="Arial"/>
              </a:rPr>
              <a:t>  </a:t>
            </a:r>
          </a:p>
        </p:txBody>
      </p:sp>
      <p:sp>
        <p:nvSpPr>
          <p:cNvPr id="86" name="TextBox 85">
            <a:extLst>
              <a:ext uri="{FF2B5EF4-FFF2-40B4-BE49-F238E27FC236}">
                <a16:creationId xmlns:a16="http://schemas.microsoft.com/office/drawing/2014/main" id="{85937579-A5A5-1440-82E5-AD553D348E14}"/>
              </a:ext>
            </a:extLst>
          </p:cNvPr>
          <p:cNvSpPr txBox="1"/>
          <p:nvPr/>
        </p:nvSpPr>
        <p:spPr>
          <a:xfrm>
            <a:off x="4919521" y="2757103"/>
            <a:ext cx="1125308" cy="430887"/>
          </a:xfrm>
          <a:prstGeom prst="rect">
            <a:avLst/>
          </a:prstGeom>
        </p:spPr>
        <p:txBody>
          <a:bodyPr wrap="none" lIns="0" tIns="0" rIns="0" bIns="0" rtlCol="0" anchor="ctr">
            <a:spAutoFit/>
          </a:bodyPr>
          <a:lstStyle/>
          <a:p>
            <a:pPr algn="ctr">
              <a:spcAft>
                <a:spcPts val="600"/>
              </a:spcAft>
            </a:pPr>
            <a:r>
              <a:rPr lang="en-US" sz="1400">
                <a:solidFill>
                  <a:schemeClr val="bg1"/>
                </a:solidFill>
              </a:rPr>
              <a:t>Image </a:t>
            </a:r>
            <a:br>
              <a:rPr lang="en-US" sz="1400">
                <a:solidFill>
                  <a:schemeClr val="bg1"/>
                </a:solidFill>
              </a:rPr>
            </a:br>
            <a:r>
              <a:rPr lang="en-US" sz="1400">
                <a:solidFill>
                  <a:schemeClr val="bg1"/>
                </a:solidFill>
              </a:rPr>
              <a:t>Management</a:t>
            </a:r>
          </a:p>
        </p:txBody>
      </p:sp>
      <p:sp>
        <p:nvSpPr>
          <p:cNvPr id="87" name="TextBox 86">
            <a:extLst>
              <a:ext uri="{FF2B5EF4-FFF2-40B4-BE49-F238E27FC236}">
                <a16:creationId xmlns:a16="http://schemas.microsoft.com/office/drawing/2014/main" id="{84FF9E04-270C-FD40-9703-C8DC9BC58587}"/>
              </a:ext>
            </a:extLst>
          </p:cNvPr>
          <p:cNvSpPr txBox="1"/>
          <p:nvPr/>
        </p:nvSpPr>
        <p:spPr>
          <a:xfrm>
            <a:off x="8614616" y="2864825"/>
            <a:ext cx="921727" cy="215444"/>
          </a:xfrm>
          <a:prstGeom prst="rect">
            <a:avLst/>
          </a:prstGeom>
        </p:spPr>
        <p:txBody>
          <a:bodyPr wrap="none" lIns="0" tIns="0" rIns="0" bIns="0" rtlCol="0" anchor="ctr">
            <a:spAutoFit/>
          </a:bodyPr>
          <a:lstStyle/>
          <a:p>
            <a:pPr algn="ctr">
              <a:spcAft>
                <a:spcPts val="600"/>
              </a:spcAft>
            </a:pPr>
            <a:r>
              <a:rPr lang="en-US" sz="1400">
                <a:solidFill>
                  <a:schemeClr val="bg1"/>
                </a:solidFill>
              </a:rPr>
              <a:t>Monitoring</a:t>
            </a:r>
          </a:p>
        </p:txBody>
      </p:sp>
      <p:sp>
        <p:nvSpPr>
          <p:cNvPr id="88" name="TextBox 87">
            <a:extLst>
              <a:ext uri="{FF2B5EF4-FFF2-40B4-BE49-F238E27FC236}">
                <a16:creationId xmlns:a16="http://schemas.microsoft.com/office/drawing/2014/main" id="{C654FC84-EEB4-3440-85E7-C17D5270B232}"/>
              </a:ext>
            </a:extLst>
          </p:cNvPr>
          <p:cNvSpPr txBox="1"/>
          <p:nvPr/>
        </p:nvSpPr>
        <p:spPr>
          <a:xfrm>
            <a:off x="3447593" y="2757104"/>
            <a:ext cx="838370" cy="430887"/>
          </a:xfrm>
          <a:prstGeom prst="rect">
            <a:avLst/>
          </a:prstGeom>
        </p:spPr>
        <p:txBody>
          <a:bodyPr wrap="none" lIns="0" tIns="0" rIns="0" bIns="0" rtlCol="0" anchor="ctr">
            <a:spAutoFit/>
          </a:bodyPr>
          <a:lstStyle/>
          <a:p>
            <a:pPr algn="ctr">
              <a:spcAft>
                <a:spcPts val="600"/>
              </a:spcAft>
            </a:pPr>
            <a:r>
              <a:rPr lang="en-US" sz="1400" dirty="0">
                <a:solidFill>
                  <a:schemeClr val="bg1"/>
                </a:solidFill>
              </a:rPr>
              <a:t>Universal</a:t>
            </a:r>
            <a:br>
              <a:rPr lang="en-US" sz="1400" dirty="0">
                <a:solidFill>
                  <a:schemeClr val="bg1"/>
                </a:solidFill>
              </a:rPr>
            </a:br>
            <a:r>
              <a:rPr lang="en-US" sz="1400" dirty="0">
                <a:solidFill>
                  <a:schemeClr val="bg1"/>
                </a:solidFill>
              </a:rPr>
              <a:t>Brokering</a:t>
            </a:r>
          </a:p>
        </p:txBody>
      </p:sp>
      <p:sp>
        <p:nvSpPr>
          <p:cNvPr id="89" name="TextBox 88">
            <a:extLst>
              <a:ext uri="{FF2B5EF4-FFF2-40B4-BE49-F238E27FC236}">
                <a16:creationId xmlns:a16="http://schemas.microsoft.com/office/drawing/2014/main" id="{79B25CD5-9CB0-BC49-A383-5B921F521CFA}"/>
              </a:ext>
            </a:extLst>
          </p:cNvPr>
          <p:cNvSpPr txBox="1"/>
          <p:nvPr/>
        </p:nvSpPr>
        <p:spPr>
          <a:xfrm>
            <a:off x="6513794" y="2757104"/>
            <a:ext cx="1674969" cy="430887"/>
          </a:xfrm>
          <a:prstGeom prst="rect">
            <a:avLst/>
          </a:prstGeom>
        </p:spPr>
        <p:txBody>
          <a:bodyPr wrap="square" lIns="0" tIns="0" rIns="0" bIns="0" rtlCol="0" anchor="ctr">
            <a:spAutoFit/>
          </a:bodyPr>
          <a:lstStyle/>
          <a:p>
            <a:pPr algn="ctr">
              <a:spcAft>
                <a:spcPts val="600"/>
              </a:spcAft>
            </a:pPr>
            <a:r>
              <a:rPr lang="en-US" sz="1400">
                <a:solidFill>
                  <a:schemeClr val="bg1"/>
                </a:solidFill>
              </a:rPr>
              <a:t>Application</a:t>
            </a:r>
            <a:br>
              <a:rPr lang="en-US" sz="1400">
                <a:solidFill>
                  <a:schemeClr val="bg1"/>
                </a:solidFill>
              </a:rPr>
            </a:br>
            <a:r>
              <a:rPr lang="en-US" sz="1400">
                <a:solidFill>
                  <a:schemeClr val="bg1"/>
                </a:solidFill>
              </a:rPr>
              <a:t>Management</a:t>
            </a:r>
          </a:p>
        </p:txBody>
      </p:sp>
      <p:cxnSp>
        <p:nvCxnSpPr>
          <p:cNvPr id="90" name="Straight Connector 89">
            <a:extLst>
              <a:ext uri="{FF2B5EF4-FFF2-40B4-BE49-F238E27FC236}">
                <a16:creationId xmlns:a16="http://schemas.microsoft.com/office/drawing/2014/main" id="{BA028C52-4E2D-9846-8BB1-12FB37BA40DA}"/>
              </a:ext>
            </a:extLst>
          </p:cNvPr>
          <p:cNvCxnSpPr/>
          <p:nvPr/>
        </p:nvCxnSpPr>
        <p:spPr bwMode="gray">
          <a:xfrm>
            <a:off x="4626853" y="2896572"/>
            <a:ext cx="0" cy="284471"/>
          </a:xfrm>
          <a:prstGeom prst="line">
            <a:avLst/>
          </a:prstGeom>
          <a:ln w="6350">
            <a:solidFill>
              <a:schemeClr val="bg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4E4AB5C-F889-0749-96B0-E43505335FD1}"/>
              </a:ext>
            </a:extLst>
          </p:cNvPr>
          <p:cNvCxnSpPr/>
          <p:nvPr/>
        </p:nvCxnSpPr>
        <p:spPr bwMode="gray">
          <a:xfrm>
            <a:off x="9778717" y="2896572"/>
            <a:ext cx="0" cy="284471"/>
          </a:xfrm>
          <a:prstGeom prst="line">
            <a:avLst/>
          </a:prstGeom>
          <a:ln w="6350">
            <a:solidFill>
              <a:schemeClr val="bg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92" name="Rounded Rectangle 23">
            <a:extLst>
              <a:ext uri="{FF2B5EF4-FFF2-40B4-BE49-F238E27FC236}">
                <a16:creationId xmlns:a16="http://schemas.microsoft.com/office/drawing/2014/main" id="{C0272AF7-B3BF-A648-B627-F79AF722D636}"/>
              </a:ext>
            </a:extLst>
          </p:cNvPr>
          <p:cNvSpPr/>
          <p:nvPr/>
        </p:nvSpPr>
        <p:spPr bwMode="auto">
          <a:xfrm>
            <a:off x="3945247" y="2108274"/>
            <a:ext cx="7088213" cy="396422"/>
          </a:xfrm>
          <a:prstGeom prst="roundRect">
            <a:avLst>
              <a:gd name="adj" fmla="val 0"/>
            </a:avLst>
          </a:prstGeom>
          <a:solidFill>
            <a:schemeClr val="accent1"/>
          </a:solidFill>
          <a:ln>
            <a:noFill/>
          </a:ln>
        </p:spPr>
        <p:txBody>
          <a:bodyPr lIns="91376" tIns="91376" rIns="91376" bIns="91376" anchor="ctr" anchorCtr="0">
            <a:noAutofit/>
          </a:bodyPr>
          <a:lstStyle/>
          <a:p>
            <a:pPr algn="ctr">
              <a:buClr>
                <a:srgbClr val="FFFFFF"/>
              </a:buClr>
              <a:buSzPct val="25000"/>
            </a:pPr>
            <a:r>
              <a:rPr lang="en-US" sz="1200">
                <a:solidFill>
                  <a:schemeClr val="bg1"/>
                </a:solidFill>
                <a:cs typeface="Arial"/>
              </a:rPr>
              <a:t>Management Console</a:t>
            </a:r>
          </a:p>
        </p:txBody>
      </p:sp>
      <p:sp>
        <p:nvSpPr>
          <p:cNvPr id="93" name="TextBox 92">
            <a:extLst>
              <a:ext uri="{FF2B5EF4-FFF2-40B4-BE49-F238E27FC236}">
                <a16:creationId xmlns:a16="http://schemas.microsoft.com/office/drawing/2014/main" id="{FB1DBE31-BF98-2645-8D58-30882A132ED0}"/>
              </a:ext>
            </a:extLst>
          </p:cNvPr>
          <p:cNvSpPr txBox="1"/>
          <p:nvPr/>
        </p:nvSpPr>
        <p:spPr>
          <a:xfrm>
            <a:off x="6247175" y="1759802"/>
            <a:ext cx="2423740" cy="276999"/>
          </a:xfrm>
          <a:prstGeom prst="rect">
            <a:avLst/>
          </a:prstGeom>
        </p:spPr>
        <p:txBody>
          <a:bodyPr wrap="square" lIns="0" tIns="0" rIns="0" bIns="0" rtlCol="0">
            <a:spAutoFit/>
          </a:bodyPr>
          <a:lstStyle/>
          <a:p>
            <a:pPr algn="l">
              <a:spcAft>
                <a:spcPts val="600"/>
              </a:spcAft>
            </a:pPr>
            <a:r>
              <a:rPr lang="en-US">
                <a:solidFill>
                  <a:schemeClr val="accent2"/>
                </a:solidFill>
              </a:rPr>
              <a:t>Horizon Control Plane</a:t>
            </a:r>
          </a:p>
        </p:txBody>
      </p:sp>
      <p:sp>
        <p:nvSpPr>
          <p:cNvPr id="94" name="TextBox 93">
            <a:extLst>
              <a:ext uri="{FF2B5EF4-FFF2-40B4-BE49-F238E27FC236}">
                <a16:creationId xmlns:a16="http://schemas.microsoft.com/office/drawing/2014/main" id="{7AF8F219-3055-DD48-9B6B-762648A6E3C3}"/>
              </a:ext>
            </a:extLst>
          </p:cNvPr>
          <p:cNvSpPr txBox="1"/>
          <p:nvPr/>
        </p:nvSpPr>
        <p:spPr>
          <a:xfrm>
            <a:off x="9976694" y="2757104"/>
            <a:ext cx="1674969" cy="430887"/>
          </a:xfrm>
          <a:prstGeom prst="rect">
            <a:avLst/>
          </a:prstGeom>
        </p:spPr>
        <p:txBody>
          <a:bodyPr wrap="square" lIns="0" tIns="0" rIns="0" bIns="0" rtlCol="0" anchor="ctr">
            <a:spAutoFit/>
          </a:bodyPr>
          <a:lstStyle/>
          <a:p>
            <a:pPr algn="ctr">
              <a:spcAft>
                <a:spcPts val="600"/>
              </a:spcAft>
            </a:pPr>
            <a:r>
              <a:rPr lang="en-US" sz="1400">
                <a:solidFill>
                  <a:schemeClr val="bg1"/>
                </a:solidFill>
              </a:rPr>
              <a:t>Horizon Lifecycle</a:t>
            </a:r>
            <a:br>
              <a:rPr lang="en-US" sz="1400">
                <a:solidFill>
                  <a:schemeClr val="bg1"/>
                </a:solidFill>
              </a:rPr>
            </a:br>
            <a:r>
              <a:rPr lang="en-US" sz="1400">
                <a:solidFill>
                  <a:schemeClr val="bg1"/>
                </a:solidFill>
              </a:rPr>
              <a:t>Management</a:t>
            </a:r>
          </a:p>
        </p:txBody>
      </p:sp>
      <p:cxnSp>
        <p:nvCxnSpPr>
          <p:cNvPr id="95" name="Straight Connector 94">
            <a:extLst>
              <a:ext uri="{FF2B5EF4-FFF2-40B4-BE49-F238E27FC236}">
                <a16:creationId xmlns:a16="http://schemas.microsoft.com/office/drawing/2014/main" id="{9AAF4755-E0F2-2F40-970F-BEF4A6DC04CF}"/>
              </a:ext>
            </a:extLst>
          </p:cNvPr>
          <p:cNvCxnSpPr/>
          <p:nvPr/>
        </p:nvCxnSpPr>
        <p:spPr bwMode="gray">
          <a:xfrm>
            <a:off x="6399476" y="2896572"/>
            <a:ext cx="0" cy="284471"/>
          </a:xfrm>
          <a:prstGeom prst="line">
            <a:avLst/>
          </a:prstGeom>
          <a:ln w="6350">
            <a:solidFill>
              <a:schemeClr val="bg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4FECBA1-C93F-BA45-AA8A-A87EFE46E7C7}"/>
              </a:ext>
            </a:extLst>
          </p:cNvPr>
          <p:cNvCxnSpPr/>
          <p:nvPr/>
        </p:nvCxnSpPr>
        <p:spPr bwMode="gray">
          <a:xfrm>
            <a:off x="8276204" y="2896572"/>
            <a:ext cx="0" cy="284471"/>
          </a:xfrm>
          <a:prstGeom prst="line">
            <a:avLst/>
          </a:prstGeom>
          <a:ln w="6350">
            <a:solidFill>
              <a:schemeClr val="bg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97" name="Group 96">
            <a:extLst>
              <a:ext uri="{FF2B5EF4-FFF2-40B4-BE49-F238E27FC236}">
                <a16:creationId xmlns:a16="http://schemas.microsoft.com/office/drawing/2014/main" id="{17A3D327-E0A6-5B42-BD16-5EE2C58DE244}"/>
              </a:ext>
            </a:extLst>
          </p:cNvPr>
          <p:cNvGrpSpPr/>
          <p:nvPr/>
        </p:nvGrpSpPr>
        <p:grpSpPr>
          <a:xfrm>
            <a:off x="9708167" y="3448450"/>
            <a:ext cx="2212023" cy="1596735"/>
            <a:chOff x="3790843" y="3770651"/>
            <a:chExt cx="2212023" cy="1323086"/>
          </a:xfrm>
        </p:grpSpPr>
        <p:cxnSp>
          <p:nvCxnSpPr>
            <p:cNvPr id="99" name="Straight Arrow Connector 98">
              <a:extLst>
                <a:ext uri="{FF2B5EF4-FFF2-40B4-BE49-F238E27FC236}">
                  <a16:creationId xmlns:a16="http://schemas.microsoft.com/office/drawing/2014/main" id="{6B691135-1DB4-4641-B45C-DBABD36AB1C1}"/>
                </a:ext>
              </a:extLst>
            </p:cNvPr>
            <p:cNvCxnSpPr>
              <a:cxnSpLocks/>
            </p:cNvCxnSpPr>
            <p:nvPr/>
          </p:nvCxnSpPr>
          <p:spPr bwMode="gray">
            <a:xfrm flipV="1">
              <a:off x="4904253" y="3770652"/>
              <a:ext cx="0" cy="925834"/>
            </a:xfrm>
            <a:prstGeom prst="straightConnector1">
              <a:avLst/>
            </a:prstGeom>
            <a:ln w="19050">
              <a:solidFill>
                <a:schemeClr val="accent4"/>
              </a:solidFill>
              <a:prstDash val="sysDash"/>
              <a:miter lim="800000"/>
              <a:headEnd type="oval"/>
              <a:tailEnd type="oval" w="med" len="med"/>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014128A3-6FD0-0548-82A7-9042994A052A}"/>
                </a:ext>
              </a:extLst>
            </p:cNvPr>
            <p:cNvSpPr txBox="1"/>
            <p:nvPr/>
          </p:nvSpPr>
          <p:spPr>
            <a:xfrm>
              <a:off x="3790843" y="4787703"/>
              <a:ext cx="2212023" cy="306036"/>
            </a:xfrm>
            <a:prstGeom prst="rect">
              <a:avLst/>
            </a:prstGeom>
          </p:spPr>
          <p:txBody>
            <a:bodyPr wrap="square" lIns="0" tIns="0" rIns="0" bIns="0" rtlCol="0">
              <a:spAutoFit/>
            </a:bodyPr>
            <a:lstStyle/>
            <a:p>
              <a:pPr algn="ctr">
                <a:spcAft>
                  <a:spcPts val="600"/>
                </a:spcAft>
              </a:pPr>
              <a:r>
                <a:rPr lang="en-US" sz="1200">
                  <a:solidFill>
                    <a:schemeClr val="tx2"/>
                  </a:solidFill>
                </a:rPr>
                <a:t>Installation,</a:t>
              </a:r>
              <a:br>
                <a:rPr lang="en-US" sz="1200">
                  <a:solidFill>
                    <a:schemeClr val="tx2"/>
                  </a:solidFill>
                </a:rPr>
              </a:br>
              <a:r>
                <a:rPr lang="en-US" sz="1200">
                  <a:solidFill>
                    <a:schemeClr val="tx2"/>
                  </a:solidFill>
                </a:rPr>
                <a:t>Upgrade</a:t>
              </a:r>
            </a:p>
          </p:txBody>
        </p:sp>
      </p:grpSp>
      <p:sp>
        <p:nvSpPr>
          <p:cNvPr id="132" name="Rectangle 131">
            <a:extLst>
              <a:ext uri="{FF2B5EF4-FFF2-40B4-BE49-F238E27FC236}">
                <a16:creationId xmlns:a16="http://schemas.microsoft.com/office/drawing/2014/main" id="{F8088E74-3C8F-924A-8241-4CB8B10895CE}"/>
              </a:ext>
            </a:extLst>
          </p:cNvPr>
          <p:cNvSpPr/>
          <p:nvPr/>
        </p:nvSpPr>
        <p:spPr>
          <a:xfrm>
            <a:off x="3448889" y="5237985"/>
            <a:ext cx="1529428" cy="5079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r>
              <a:rPr lang="en-US" sz="1500" b="1">
                <a:solidFill>
                  <a:schemeClr val="bg1"/>
                </a:solidFill>
              </a:rPr>
              <a:t>On-Premises</a:t>
            </a:r>
          </a:p>
        </p:txBody>
      </p:sp>
      <p:sp>
        <p:nvSpPr>
          <p:cNvPr id="133" name="Rectangle 132">
            <a:extLst>
              <a:ext uri="{FF2B5EF4-FFF2-40B4-BE49-F238E27FC236}">
                <a16:creationId xmlns:a16="http://schemas.microsoft.com/office/drawing/2014/main" id="{7831A2D8-55B1-424C-9D81-611AFC914E2D}"/>
              </a:ext>
            </a:extLst>
          </p:cNvPr>
          <p:cNvSpPr/>
          <p:nvPr/>
        </p:nvSpPr>
        <p:spPr>
          <a:xfrm>
            <a:off x="5614436" y="5237985"/>
            <a:ext cx="1529428" cy="5079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r>
              <a:rPr lang="en-US" sz="1500" b="1">
                <a:solidFill>
                  <a:schemeClr val="bg1"/>
                </a:solidFill>
              </a:rPr>
              <a:t>VMC on AWS</a:t>
            </a:r>
          </a:p>
        </p:txBody>
      </p:sp>
      <p:sp>
        <p:nvSpPr>
          <p:cNvPr id="134" name="Rectangle 133">
            <a:extLst>
              <a:ext uri="{FF2B5EF4-FFF2-40B4-BE49-F238E27FC236}">
                <a16:creationId xmlns:a16="http://schemas.microsoft.com/office/drawing/2014/main" id="{335E7D44-E1EC-2548-ADE6-31594B660570}"/>
              </a:ext>
            </a:extLst>
          </p:cNvPr>
          <p:cNvSpPr/>
          <p:nvPr/>
        </p:nvSpPr>
        <p:spPr>
          <a:xfrm>
            <a:off x="9931560" y="5237985"/>
            <a:ext cx="1529428" cy="5079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r>
              <a:rPr lang="en-US" sz="1500" b="1">
                <a:solidFill>
                  <a:schemeClr val="bg1"/>
                </a:solidFill>
              </a:rPr>
              <a:t>Microsoft Azure</a:t>
            </a:r>
          </a:p>
        </p:txBody>
      </p:sp>
      <p:sp>
        <p:nvSpPr>
          <p:cNvPr id="135" name="Rectangle 134">
            <a:extLst>
              <a:ext uri="{FF2B5EF4-FFF2-40B4-BE49-F238E27FC236}">
                <a16:creationId xmlns:a16="http://schemas.microsoft.com/office/drawing/2014/main" id="{D895C464-E39D-264D-A966-74A09825346A}"/>
              </a:ext>
            </a:extLst>
          </p:cNvPr>
          <p:cNvSpPr/>
          <p:nvPr/>
        </p:nvSpPr>
        <p:spPr>
          <a:xfrm>
            <a:off x="7753488" y="5237985"/>
            <a:ext cx="1529428" cy="5079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r>
              <a:rPr lang="en-US" sz="1500" b="1">
                <a:solidFill>
                  <a:schemeClr val="bg1"/>
                </a:solidFill>
              </a:rPr>
              <a:t>Partner Solutions</a:t>
            </a:r>
          </a:p>
        </p:txBody>
      </p:sp>
      <p:sp>
        <p:nvSpPr>
          <p:cNvPr id="136" name="Rectangle 135">
            <a:extLst>
              <a:ext uri="{FF2B5EF4-FFF2-40B4-BE49-F238E27FC236}">
                <a16:creationId xmlns:a16="http://schemas.microsoft.com/office/drawing/2014/main" id="{A2F28B5F-D760-0E4D-B079-40E0550B818E}"/>
              </a:ext>
            </a:extLst>
          </p:cNvPr>
          <p:cNvSpPr/>
          <p:nvPr/>
        </p:nvSpPr>
        <p:spPr>
          <a:xfrm>
            <a:off x="3284549" y="5839700"/>
            <a:ext cx="8348991" cy="2796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400">
                <a:solidFill>
                  <a:schemeClr val="bg1"/>
                </a:solidFill>
              </a:rPr>
              <a:t>Horizon Universal License</a:t>
            </a:r>
          </a:p>
        </p:txBody>
      </p:sp>
      <p:cxnSp>
        <p:nvCxnSpPr>
          <p:cNvPr id="65" name="Straight Arrow Connector 64">
            <a:extLst>
              <a:ext uri="{FF2B5EF4-FFF2-40B4-BE49-F238E27FC236}">
                <a16:creationId xmlns:a16="http://schemas.microsoft.com/office/drawing/2014/main" id="{5A916598-0835-384C-9CA2-06615A76A331}"/>
              </a:ext>
            </a:extLst>
          </p:cNvPr>
          <p:cNvCxnSpPr>
            <a:cxnSpLocks/>
          </p:cNvCxnSpPr>
          <p:nvPr/>
        </p:nvCxnSpPr>
        <p:spPr bwMode="gray">
          <a:xfrm flipV="1">
            <a:off x="3852743" y="3448447"/>
            <a:ext cx="0" cy="1117321"/>
          </a:xfrm>
          <a:prstGeom prst="straightConnector1">
            <a:avLst/>
          </a:prstGeom>
          <a:ln w="19050">
            <a:solidFill>
              <a:schemeClr val="accent4"/>
            </a:solidFill>
            <a:prstDash val="sysDash"/>
            <a:miter lim="800000"/>
            <a:headEnd type="oval"/>
            <a:tailEnd type="oval" w="med" len="med"/>
          </a:ln>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5E26D9D1-5D61-2C40-8795-E45E26F9136B}"/>
              </a:ext>
            </a:extLst>
          </p:cNvPr>
          <p:cNvPicPr>
            <a:picLocks noChangeAspect="1"/>
          </p:cNvPicPr>
          <p:nvPr/>
        </p:nvPicPr>
        <p:blipFill>
          <a:blip r:embed="rId3"/>
          <a:stretch>
            <a:fillRect/>
          </a:stretch>
        </p:blipFill>
        <p:spPr>
          <a:xfrm>
            <a:off x="11294439" y="408559"/>
            <a:ext cx="714448" cy="651014"/>
          </a:xfrm>
          <a:prstGeom prst="rect">
            <a:avLst/>
          </a:prstGeom>
        </p:spPr>
      </p:pic>
    </p:spTree>
    <p:extLst>
      <p:ext uri="{BB962C8B-B14F-4D97-AF65-F5344CB8AC3E}">
        <p14:creationId xmlns:p14="http://schemas.microsoft.com/office/powerpoint/2010/main" val="149054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750"/>
                                        <p:tgtEl>
                                          <p:spTgt spid="73"/>
                                        </p:tgtEl>
                                      </p:cBhvr>
                                    </p:animEffect>
                                  </p:childTnLst>
                                </p:cTn>
                              </p:par>
                              <p:par>
                                <p:cTn id="8" presetID="10" presetClass="entr" presetSubtype="0" fill="hold"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fade">
                                      <p:cBhvr>
                                        <p:cTn id="10" dur="750"/>
                                        <p:tgtEl>
                                          <p:spTgt spid="76"/>
                                        </p:tgtEl>
                                      </p:cBhvr>
                                    </p:animEffect>
                                  </p:childTnLst>
                                </p:cTn>
                              </p:par>
                              <p:par>
                                <p:cTn id="11" presetID="10" presetClass="entr" presetSubtype="0" fill="hold" nodeType="withEffect">
                                  <p:stCondLst>
                                    <p:cond delay="0"/>
                                  </p:stCondLst>
                                  <p:childTnLst>
                                    <p:set>
                                      <p:cBhvr>
                                        <p:cTn id="12" dur="1" fill="hold">
                                          <p:stCondLst>
                                            <p:cond delay="0"/>
                                          </p:stCondLst>
                                        </p:cTn>
                                        <p:tgtEl>
                                          <p:spTgt spid="82"/>
                                        </p:tgtEl>
                                        <p:attrNameLst>
                                          <p:attrName>style.visibility</p:attrName>
                                        </p:attrNameLst>
                                      </p:cBhvr>
                                      <p:to>
                                        <p:strVal val="visible"/>
                                      </p:to>
                                    </p:set>
                                    <p:animEffect transition="in" filter="fade">
                                      <p:cBhvr>
                                        <p:cTn id="13" dur="750"/>
                                        <p:tgtEl>
                                          <p:spTgt spid="82"/>
                                        </p:tgtEl>
                                      </p:cBhvr>
                                    </p:animEffect>
                                  </p:childTnLst>
                                </p:cTn>
                              </p:par>
                              <p:par>
                                <p:cTn id="14" presetID="10" presetClass="entr" presetSubtype="0" fill="hold" nodeType="withEffect">
                                  <p:stCondLst>
                                    <p:cond delay="0"/>
                                  </p:stCondLst>
                                  <p:childTnLst>
                                    <p:set>
                                      <p:cBhvr>
                                        <p:cTn id="15" dur="1" fill="hold">
                                          <p:stCondLst>
                                            <p:cond delay="0"/>
                                          </p:stCondLst>
                                        </p:cTn>
                                        <p:tgtEl>
                                          <p:spTgt spid="97"/>
                                        </p:tgtEl>
                                        <p:attrNameLst>
                                          <p:attrName>style.visibility</p:attrName>
                                        </p:attrNameLst>
                                      </p:cBhvr>
                                      <p:to>
                                        <p:strVal val="visible"/>
                                      </p:to>
                                    </p:set>
                                    <p:animEffect transition="in" filter="fade">
                                      <p:cBhvr>
                                        <p:cTn id="16" dur="75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F3370F3B-CA04-4289-944B-F8D521E127D7}"/>
              </a:ext>
            </a:extLst>
          </p:cNvPr>
          <p:cNvSpPr>
            <a:spLocks noGrp="1"/>
          </p:cNvSpPr>
          <p:nvPr>
            <p:ph type="subTitle" idx="10"/>
          </p:nvPr>
        </p:nvSpPr>
        <p:spPr/>
        <p:txBody>
          <a:bodyPr/>
          <a:lstStyle/>
          <a:p>
            <a:r>
              <a:rPr lang="en-US" dirty="0"/>
              <a:t>Engaging employees to work from anywhere, on any device</a:t>
            </a:r>
          </a:p>
        </p:txBody>
      </p:sp>
      <p:sp>
        <p:nvSpPr>
          <p:cNvPr id="3" name="Title 2">
            <a:extLst>
              <a:ext uri="{FF2B5EF4-FFF2-40B4-BE49-F238E27FC236}">
                <a16:creationId xmlns:a16="http://schemas.microsoft.com/office/drawing/2014/main" id="{24FC5739-A9A4-C04A-9B2B-D89524C436DB}"/>
              </a:ext>
            </a:extLst>
          </p:cNvPr>
          <p:cNvSpPr>
            <a:spLocks noGrp="1"/>
          </p:cNvSpPr>
          <p:nvPr>
            <p:ph type="title"/>
          </p:nvPr>
        </p:nvSpPr>
        <p:spPr/>
        <p:txBody>
          <a:bodyPr/>
          <a:lstStyle/>
          <a:p>
            <a:r>
              <a:rPr lang="en-US" dirty="0"/>
              <a:t>Looking to the future….Workspace ONE</a:t>
            </a:r>
          </a:p>
        </p:txBody>
      </p:sp>
      <p:pic>
        <p:nvPicPr>
          <p:cNvPr id="33" name="Graphic 32">
            <a:extLst>
              <a:ext uri="{FF2B5EF4-FFF2-40B4-BE49-F238E27FC236}">
                <a16:creationId xmlns:a16="http://schemas.microsoft.com/office/drawing/2014/main" id="{5D97A631-706A-4292-86E5-50A44BC946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23053" y="1930594"/>
            <a:ext cx="434341" cy="420100"/>
          </a:xfrm>
          <a:prstGeom prst="rect">
            <a:avLst/>
          </a:prstGeom>
        </p:spPr>
      </p:pic>
      <p:sp>
        <p:nvSpPr>
          <p:cNvPr id="2" name="TextBox 1">
            <a:extLst>
              <a:ext uri="{FF2B5EF4-FFF2-40B4-BE49-F238E27FC236}">
                <a16:creationId xmlns:a16="http://schemas.microsoft.com/office/drawing/2014/main" id="{C445D6C2-E958-3742-B3B1-B4A36B984BE8}"/>
              </a:ext>
            </a:extLst>
          </p:cNvPr>
          <p:cNvSpPr txBox="1"/>
          <p:nvPr/>
        </p:nvSpPr>
        <p:spPr>
          <a:xfrm>
            <a:off x="1876053" y="5552350"/>
            <a:ext cx="7893425" cy="630942"/>
          </a:xfrm>
          <a:prstGeom prst="rect">
            <a:avLst/>
          </a:prstGeom>
        </p:spPr>
        <p:txBody>
          <a:bodyPr wrap="square" lIns="0" tIns="0" rIns="0" bIns="0" rtlCol="0">
            <a:spAutoFit/>
          </a:bodyPr>
          <a:lstStyle/>
          <a:p>
            <a:pPr lvl="0" algn="ctr">
              <a:spcAft>
                <a:spcPts val="600"/>
              </a:spcAft>
            </a:pPr>
            <a:r>
              <a:rPr kumimoji="0" lang="en-US" sz="1800" b="0" i="0" u="none" strike="noStrike" kern="1200" cap="none" spc="0" normalizeH="0" baseline="0" noProof="0" dirty="0">
                <a:ln>
                  <a:noFill/>
                </a:ln>
                <a:solidFill>
                  <a:srgbClr val="717074"/>
                </a:solidFill>
                <a:effectLst/>
                <a:uLnTx/>
                <a:uFillTx/>
                <a:latin typeface="Metropolis"/>
                <a:ea typeface="+mn-ea"/>
                <a:cs typeface="+mn-cs"/>
              </a:rPr>
              <a:t>Onboarding | App Catalog | Notifications </a:t>
            </a:r>
          </a:p>
          <a:p>
            <a:pPr lvl="0" algn="ctr">
              <a:spcAft>
                <a:spcPts val="600"/>
              </a:spcAft>
            </a:pPr>
            <a:r>
              <a:rPr kumimoji="0" lang="en-US" sz="1800" b="0" i="0" u="none" strike="noStrike" kern="1200" cap="none" spc="0" normalizeH="0" baseline="0" noProof="0" dirty="0">
                <a:ln>
                  <a:noFill/>
                </a:ln>
                <a:solidFill>
                  <a:srgbClr val="717074"/>
                </a:solidFill>
                <a:effectLst/>
                <a:uLnTx/>
                <a:uFillTx/>
                <a:latin typeface="Metropolis"/>
                <a:ea typeface="+mn-ea"/>
                <a:cs typeface="+mn-cs"/>
              </a:rPr>
              <a:t>People | </a:t>
            </a:r>
            <a:r>
              <a:rPr lang="en-US" dirty="0">
                <a:solidFill>
                  <a:srgbClr val="717074"/>
                </a:solidFill>
              </a:rPr>
              <a:t>Home | Mobile Flows</a:t>
            </a:r>
            <a:endParaRPr kumimoji="0" lang="en-US" sz="1800" b="0" i="0" u="none" strike="noStrike" kern="1200" cap="none" spc="0" normalizeH="0" baseline="0" noProof="0" dirty="0">
              <a:ln>
                <a:noFill/>
              </a:ln>
              <a:solidFill>
                <a:srgbClr val="717074"/>
              </a:solidFill>
              <a:effectLst/>
              <a:uLnTx/>
              <a:uFillTx/>
              <a:latin typeface="Metropolis"/>
              <a:ea typeface="+mn-ea"/>
              <a:cs typeface="+mn-cs"/>
            </a:endParaRPr>
          </a:p>
        </p:txBody>
      </p:sp>
      <p:grpSp>
        <p:nvGrpSpPr>
          <p:cNvPr id="41" name="Group 40">
            <a:extLst>
              <a:ext uri="{FF2B5EF4-FFF2-40B4-BE49-F238E27FC236}">
                <a16:creationId xmlns:a16="http://schemas.microsoft.com/office/drawing/2014/main" id="{500E4C12-40AE-AF40-80C8-58068B1D2248}"/>
              </a:ext>
            </a:extLst>
          </p:cNvPr>
          <p:cNvGrpSpPr/>
          <p:nvPr/>
        </p:nvGrpSpPr>
        <p:grpSpPr>
          <a:xfrm>
            <a:off x="9576619" y="5271707"/>
            <a:ext cx="2261465" cy="794594"/>
            <a:chOff x="9576619" y="3062292"/>
            <a:chExt cx="2261465" cy="794594"/>
          </a:xfrm>
        </p:grpSpPr>
        <p:sp>
          <p:nvSpPr>
            <p:cNvPr id="42" name="Rectangle 41">
              <a:extLst>
                <a:ext uri="{FF2B5EF4-FFF2-40B4-BE49-F238E27FC236}">
                  <a16:creationId xmlns:a16="http://schemas.microsoft.com/office/drawing/2014/main" id="{AC54A3C6-EC21-C541-A916-5153C63E0E50}"/>
                </a:ext>
              </a:extLst>
            </p:cNvPr>
            <p:cNvSpPr/>
            <p:nvPr/>
          </p:nvSpPr>
          <p:spPr>
            <a:xfrm>
              <a:off x="9576619" y="3549109"/>
              <a:ext cx="2261465" cy="307777"/>
            </a:xfrm>
            <a:prstGeom prst="rect">
              <a:avLst/>
            </a:prstGeom>
          </p:spPr>
          <p:txBody>
            <a:bodyPr wrap="square">
              <a:spAutoFit/>
            </a:bodyPr>
            <a:lstStyle/>
            <a:p>
              <a:pPr marL="0" marR="0" lvl="0" indent="0" algn="ctr" defTabSz="914400" rtl="0" eaLnBrk="1" fontAlgn="auto" latinLnBrk="0" hangingPunct="1">
                <a:lnSpc>
                  <a:spcPct val="100000"/>
                </a:lnSpc>
                <a:spcBef>
                  <a:spcPts val="660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etropolis"/>
                  <a:ea typeface="+mn-ea"/>
                  <a:cs typeface="+mn-cs"/>
                </a:rPr>
                <a:t>Home page</a:t>
              </a:r>
            </a:p>
          </p:txBody>
        </p:sp>
        <p:pic>
          <p:nvPicPr>
            <p:cNvPr id="43" name="Graphic 42">
              <a:extLst>
                <a:ext uri="{FF2B5EF4-FFF2-40B4-BE49-F238E27FC236}">
                  <a16:creationId xmlns:a16="http://schemas.microsoft.com/office/drawing/2014/main" id="{015EBB33-E907-7048-A5FC-98AC423E48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16412" y="3062292"/>
              <a:ext cx="434341" cy="434341"/>
            </a:xfrm>
            <a:prstGeom prst="rect">
              <a:avLst/>
            </a:prstGeom>
          </p:spPr>
        </p:pic>
      </p:grpSp>
      <p:grpSp>
        <p:nvGrpSpPr>
          <p:cNvPr id="44" name="Group 43">
            <a:extLst>
              <a:ext uri="{FF2B5EF4-FFF2-40B4-BE49-F238E27FC236}">
                <a16:creationId xmlns:a16="http://schemas.microsoft.com/office/drawing/2014/main" id="{21DAC0A6-9DB1-4646-B21A-E6C3FFA67DBC}"/>
              </a:ext>
            </a:extLst>
          </p:cNvPr>
          <p:cNvGrpSpPr/>
          <p:nvPr/>
        </p:nvGrpSpPr>
        <p:grpSpPr>
          <a:xfrm>
            <a:off x="9389806" y="4177760"/>
            <a:ext cx="2579070" cy="810965"/>
            <a:chOff x="9389810" y="1768634"/>
            <a:chExt cx="2579070" cy="810965"/>
          </a:xfrm>
        </p:grpSpPr>
        <p:sp>
          <p:nvSpPr>
            <p:cNvPr id="45" name="Rectangle 44">
              <a:extLst>
                <a:ext uri="{FF2B5EF4-FFF2-40B4-BE49-F238E27FC236}">
                  <a16:creationId xmlns:a16="http://schemas.microsoft.com/office/drawing/2014/main" id="{16F65E99-366B-F745-A589-DCABC67EF0BD}"/>
                </a:ext>
              </a:extLst>
            </p:cNvPr>
            <p:cNvSpPr/>
            <p:nvPr/>
          </p:nvSpPr>
          <p:spPr>
            <a:xfrm>
              <a:off x="9389810" y="2271822"/>
              <a:ext cx="2579070" cy="307777"/>
            </a:xfrm>
            <a:prstGeom prst="rect">
              <a:avLst/>
            </a:prstGeom>
          </p:spPr>
          <p:txBody>
            <a:bodyPr wrap="square">
              <a:spAutoFit/>
            </a:bodyPr>
            <a:lstStyle/>
            <a:p>
              <a:pPr marL="0" marR="0" lvl="0" indent="0" algn="ctr" defTabSz="914400" rtl="0" eaLnBrk="1" fontAlgn="auto" latinLnBrk="0" hangingPunct="1">
                <a:lnSpc>
                  <a:spcPct val="100000"/>
                </a:lnSpc>
                <a:spcBef>
                  <a:spcPts val="660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etropolis"/>
                  <a:ea typeface="+mn-ea"/>
                  <a:cs typeface="+mn-cs"/>
                </a:rPr>
                <a:t>People Search</a:t>
              </a:r>
            </a:p>
          </p:txBody>
        </p:sp>
        <p:pic>
          <p:nvPicPr>
            <p:cNvPr id="46" name="Graphic 45">
              <a:extLst>
                <a:ext uri="{FF2B5EF4-FFF2-40B4-BE49-F238E27FC236}">
                  <a16:creationId xmlns:a16="http://schemas.microsoft.com/office/drawing/2014/main" id="{1097D34B-6AC3-6641-A828-5CC1C5640A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54753" y="1768634"/>
              <a:ext cx="374132" cy="454304"/>
            </a:xfrm>
            <a:prstGeom prst="rect">
              <a:avLst/>
            </a:prstGeom>
          </p:spPr>
        </p:pic>
      </p:grpSp>
      <p:pic>
        <p:nvPicPr>
          <p:cNvPr id="48" name="Picture 47">
            <a:extLst>
              <a:ext uri="{FF2B5EF4-FFF2-40B4-BE49-F238E27FC236}">
                <a16:creationId xmlns:a16="http://schemas.microsoft.com/office/drawing/2014/main" id="{A229C0CC-64E6-9443-B16D-500B6E4E9C5F}"/>
              </a:ext>
            </a:extLst>
          </p:cNvPr>
          <p:cNvPicPr>
            <a:picLocks noChangeAspect="1"/>
          </p:cNvPicPr>
          <p:nvPr/>
        </p:nvPicPr>
        <p:blipFill>
          <a:blip r:embed="rId9"/>
          <a:stretch>
            <a:fillRect/>
          </a:stretch>
        </p:blipFill>
        <p:spPr>
          <a:xfrm>
            <a:off x="785359" y="1327941"/>
            <a:ext cx="10405492" cy="4082918"/>
          </a:xfrm>
          <a:prstGeom prst="rect">
            <a:avLst/>
          </a:prstGeom>
        </p:spPr>
      </p:pic>
      <p:sp>
        <p:nvSpPr>
          <p:cNvPr id="4" name="TextBox 3">
            <a:extLst>
              <a:ext uri="{FF2B5EF4-FFF2-40B4-BE49-F238E27FC236}">
                <a16:creationId xmlns:a16="http://schemas.microsoft.com/office/drawing/2014/main" id="{BA1638BE-0E5F-4288-860F-E2891B991A86}"/>
              </a:ext>
            </a:extLst>
          </p:cNvPr>
          <p:cNvSpPr txBox="1"/>
          <p:nvPr/>
        </p:nvSpPr>
        <p:spPr>
          <a:xfrm>
            <a:off x="9455273" y="1209368"/>
            <a:ext cx="2513603" cy="246221"/>
          </a:xfrm>
          <a:prstGeom prst="rect">
            <a:avLst/>
          </a:prstGeom>
        </p:spPr>
        <p:txBody>
          <a:bodyPr wrap="square" lIns="0" tIns="0" rIns="0" bIns="0" rtlCol="0">
            <a:spAutoFit/>
          </a:bodyPr>
          <a:lstStyle/>
          <a:p>
            <a:pPr algn="ctr">
              <a:spcAft>
                <a:spcPts val="600"/>
              </a:spcAft>
            </a:pPr>
            <a:r>
              <a:rPr lang="en-US" sz="1600" dirty="0">
                <a:solidFill>
                  <a:schemeClr val="bg1"/>
                </a:solidFill>
              </a:rPr>
              <a:t>Intelligent Hub features</a:t>
            </a:r>
          </a:p>
        </p:txBody>
      </p:sp>
      <p:pic>
        <p:nvPicPr>
          <p:cNvPr id="20" name="Picture 19">
            <a:extLst>
              <a:ext uri="{FF2B5EF4-FFF2-40B4-BE49-F238E27FC236}">
                <a16:creationId xmlns:a16="http://schemas.microsoft.com/office/drawing/2014/main" id="{B2700935-898E-8E4D-9726-6A45E4B0EA91}"/>
              </a:ext>
            </a:extLst>
          </p:cNvPr>
          <p:cNvPicPr>
            <a:picLocks noChangeAspect="1"/>
          </p:cNvPicPr>
          <p:nvPr/>
        </p:nvPicPr>
        <p:blipFill>
          <a:blip r:embed="rId10"/>
          <a:stretch>
            <a:fillRect/>
          </a:stretch>
        </p:blipFill>
        <p:spPr>
          <a:xfrm>
            <a:off x="11190851" y="293860"/>
            <a:ext cx="836329" cy="762073"/>
          </a:xfrm>
          <a:prstGeom prst="rect">
            <a:avLst/>
          </a:prstGeom>
        </p:spPr>
      </p:pic>
    </p:spTree>
    <p:extLst>
      <p:ext uri="{BB962C8B-B14F-4D97-AF65-F5344CB8AC3E}">
        <p14:creationId xmlns:p14="http://schemas.microsoft.com/office/powerpoint/2010/main" val="289649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08B032-CE80-42A8-A558-E7B43FB87B36}"/>
              </a:ext>
            </a:extLst>
          </p:cNvPr>
          <p:cNvSpPr>
            <a:spLocks noGrp="1"/>
          </p:cNvSpPr>
          <p:nvPr>
            <p:ph sz="quarter" idx="14"/>
          </p:nvPr>
        </p:nvSpPr>
        <p:spPr/>
        <p:txBody>
          <a:bodyPr/>
          <a:lstStyle/>
          <a:p>
            <a:pPr marL="342900" indent="-342900">
              <a:buClr>
                <a:schemeClr val="accent6"/>
              </a:buClr>
              <a:buFont typeface="Wingdings" panose="05000000000000000000" pitchFamily="2" charset="2"/>
              <a:buChar char="Ø"/>
            </a:pPr>
            <a:r>
              <a:rPr lang="en-GB" dirty="0">
                <a:hlinkClick r:id="rId2"/>
              </a:rPr>
              <a:t>https://www.vmware.com/</a:t>
            </a:r>
            <a:endParaRPr lang="en-GB" dirty="0"/>
          </a:p>
          <a:p>
            <a:pPr marL="800100" lvl="1" indent="-342900">
              <a:buClr>
                <a:schemeClr val="accent6"/>
              </a:buClr>
              <a:buFont typeface="Wingdings" panose="05000000000000000000" pitchFamily="2" charset="2"/>
              <a:buChar char="Ø"/>
            </a:pPr>
            <a:r>
              <a:rPr lang="en-GB" dirty="0"/>
              <a:t>Business Continuity </a:t>
            </a:r>
          </a:p>
          <a:p>
            <a:pPr marL="800100" lvl="1" indent="-342900">
              <a:buClr>
                <a:schemeClr val="accent6"/>
              </a:buClr>
              <a:buFont typeface="Wingdings" panose="05000000000000000000" pitchFamily="2" charset="2"/>
              <a:buChar char="Ø"/>
            </a:pPr>
            <a:endParaRPr lang="en-GB" dirty="0"/>
          </a:p>
          <a:p>
            <a:pPr marL="342900" indent="-342900">
              <a:buClr>
                <a:schemeClr val="accent6"/>
              </a:buClr>
              <a:buFont typeface="Wingdings" panose="05000000000000000000" pitchFamily="2" charset="2"/>
              <a:buChar char="Ø"/>
            </a:pPr>
            <a:r>
              <a:rPr lang="en-GB" dirty="0">
                <a:hlinkClick r:id="rId3"/>
              </a:rPr>
              <a:t>https://www.vmware.com/solutions/business-continuity.html?src=WWW_US_HPH0_BusinessContinuity_SiteLink</a:t>
            </a:r>
            <a:endParaRPr lang="en-GB" dirty="0"/>
          </a:p>
          <a:p>
            <a:pPr marL="342900" indent="-342900">
              <a:buClr>
                <a:schemeClr val="accent6"/>
              </a:buClr>
              <a:buFont typeface="Wingdings" panose="05000000000000000000" pitchFamily="2" charset="2"/>
              <a:buChar char="Ø"/>
            </a:pPr>
            <a:r>
              <a:rPr lang="en-GB" dirty="0"/>
              <a:t>Roadmap to Remote </a:t>
            </a:r>
          </a:p>
          <a:p>
            <a:pPr marL="800100" lvl="1" indent="-342900">
              <a:buClr>
                <a:schemeClr val="accent6"/>
              </a:buClr>
              <a:buFont typeface="Wingdings" panose="05000000000000000000" pitchFamily="2" charset="2"/>
              <a:buChar char="Ø"/>
            </a:pPr>
            <a:r>
              <a:rPr lang="en-GB" dirty="0"/>
              <a:t>Develop a tangible plan to get from ‘here and now’ to ‘there and future’</a:t>
            </a:r>
          </a:p>
        </p:txBody>
      </p:sp>
      <p:sp>
        <p:nvSpPr>
          <p:cNvPr id="3" name="Subtitle 2">
            <a:extLst>
              <a:ext uri="{FF2B5EF4-FFF2-40B4-BE49-F238E27FC236}">
                <a16:creationId xmlns:a16="http://schemas.microsoft.com/office/drawing/2014/main" id="{10FB69F6-3CA4-4FD2-AE08-4C727D4C28E6}"/>
              </a:ext>
            </a:extLst>
          </p:cNvPr>
          <p:cNvSpPr>
            <a:spLocks noGrp="1"/>
          </p:cNvSpPr>
          <p:nvPr>
            <p:ph type="subTitle" idx="10"/>
          </p:nvPr>
        </p:nvSpPr>
        <p:spPr/>
        <p:txBody>
          <a:bodyPr/>
          <a:lstStyle/>
          <a:p>
            <a:r>
              <a:rPr lang="en-GB" dirty="0"/>
              <a:t>Further Information </a:t>
            </a:r>
          </a:p>
        </p:txBody>
      </p:sp>
      <p:sp>
        <p:nvSpPr>
          <p:cNvPr id="4" name="Title 3">
            <a:extLst>
              <a:ext uri="{FF2B5EF4-FFF2-40B4-BE49-F238E27FC236}">
                <a16:creationId xmlns:a16="http://schemas.microsoft.com/office/drawing/2014/main" id="{2579C382-B5B7-46A7-9C59-2913F20333EA}"/>
              </a:ext>
            </a:extLst>
          </p:cNvPr>
          <p:cNvSpPr>
            <a:spLocks noGrp="1"/>
          </p:cNvSpPr>
          <p:nvPr>
            <p:ph type="title"/>
          </p:nvPr>
        </p:nvSpPr>
        <p:spPr/>
        <p:txBody>
          <a:bodyPr/>
          <a:lstStyle/>
          <a:p>
            <a:r>
              <a:rPr lang="en-GB" dirty="0"/>
              <a:t>What Next?</a:t>
            </a:r>
          </a:p>
        </p:txBody>
      </p:sp>
      <p:sp>
        <p:nvSpPr>
          <p:cNvPr id="6" name="TextBox 5">
            <a:extLst>
              <a:ext uri="{FF2B5EF4-FFF2-40B4-BE49-F238E27FC236}">
                <a16:creationId xmlns:a16="http://schemas.microsoft.com/office/drawing/2014/main" id="{FDACA702-D3C8-4B98-A400-AE9475B958B1}"/>
              </a:ext>
            </a:extLst>
          </p:cNvPr>
          <p:cNvSpPr txBox="1"/>
          <p:nvPr/>
        </p:nvSpPr>
        <p:spPr>
          <a:xfrm>
            <a:off x="579809" y="4891596"/>
            <a:ext cx="2571764" cy="1338828"/>
          </a:xfrm>
          <a:prstGeom prst="rect">
            <a:avLst/>
          </a:prstGeom>
        </p:spPr>
        <p:txBody>
          <a:bodyPr wrap="square" lIns="0" tIns="0" rIns="0" bIns="0" rtlCol="0">
            <a:spAutoFit/>
          </a:bodyPr>
          <a:lstStyle/>
          <a:p>
            <a:pPr algn="l">
              <a:spcAft>
                <a:spcPts val="600"/>
              </a:spcAft>
            </a:pPr>
            <a:r>
              <a:rPr lang="en-GB" dirty="0"/>
              <a:t>Spencer Pitts</a:t>
            </a:r>
          </a:p>
          <a:p>
            <a:pPr>
              <a:spcAft>
                <a:spcPts val="600"/>
              </a:spcAft>
            </a:pPr>
            <a:r>
              <a:rPr lang="en-US" sz="1400" u="sng" dirty="0">
                <a:hlinkClick r:id="rId4"/>
              </a:rPr>
              <a:t>(E) spitts@vmware.com</a:t>
            </a:r>
            <a:endParaRPr lang="en-GB" sz="1400" dirty="0"/>
          </a:p>
          <a:p>
            <a:pPr algn="l">
              <a:spcAft>
                <a:spcPts val="600"/>
              </a:spcAft>
            </a:pPr>
            <a:endParaRPr lang="en-GB" sz="1050" dirty="0"/>
          </a:p>
          <a:p>
            <a:pPr>
              <a:spcAft>
                <a:spcPts val="600"/>
              </a:spcAft>
            </a:pPr>
            <a:r>
              <a:rPr lang="en-US" sz="1400" dirty="0"/>
              <a:t>(M) +44 7872 676 221 </a:t>
            </a:r>
            <a:endParaRPr lang="en-GB" sz="1400" dirty="0"/>
          </a:p>
          <a:p>
            <a:pPr algn="l">
              <a:spcAft>
                <a:spcPts val="600"/>
              </a:spcAft>
            </a:pPr>
            <a:endParaRPr lang="en-GB" sz="1050" dirty="0"/>
          </a:p>
        </p:txBody>
      </p:sp>
      <p:sp>
        <p:nvSpPr>
          <p:cNvPr id="7" name="TextBox 6">
            <a:extLst>
              <a:ext uri="{FF2B5EF4-FFF2-40B4-BE49-F238E27FC236}">
                <a16:creationId xmlns:a16="http://schemas.microsoft.com/office/drawing/2014/main" id="{FC627125-B4AC-43E3-B095-61E7A0912D95}"/>
              </a:ext>
            </a:extLst>
          </p:cNvPr>
          <p:cNvSpPr txBox="1"/>
          <p:nvPr/>
        </p:nvSpPr>
        <p:spPr>
          <a:xfrm>
            <a:off x="3839393" y="4891596"/>
            <a:ext cx="2571764" cy="1338828"/>
          </a:xfrm>
          <a:prstGeom prst="rect">
            <a:avLst/>
          </a:prstGeom>
        </p:spPr>
        <p:txBody>
          <a:bodyPr wrap="square" lIns="0" tIns="0" rIns="0" bIns="0" rtlCol="0">
            <a:spAutoFit/>
          </a:bodyPr>
          <a:lstStyle/>
          <a:p>
            <a:pPr algn="l">
              <a:spcAft>
                <a:spcPts val="600"/>
              </a:spcAft>
            </a:pPr>
            <a:r>
              <a:rPr lang="en-GB" dirty="0"/>
              <a:t>Hema Purohit</a:t>
            </a:r>
          </a:p>
          <a:p>
            <a:pPr>
              <a:spcAft>
                <a:spcPts val="600"/>
              </a:spcAft>
            </a:pPr>
            <a:r>
              <a:rPr lang="en-US" sz="1400" u="sng" dirty="0">
                <a:hlinkClick r:id="rId4"/>
              </a:rPr>
              <a:t>(E) </a:t>
            </a:r>
            <a:r>
              <a:rPr lang="en-GB" sz="1400" u="sng" dirty="0"/>
              <a:t>purohith@vmware.com</a:t>
            </a:r>
            <a:endParaRPr lang="en-GB" sz="1400" dirty="0"/>
          </a:p>
          <a:p>
            <a:pPr algn="l">
              <a:spcAft>
                <a:spcPts val="600"/>
              </a:spcAft>
            </a:pPr>
            <a:endParaRPr lang="en-GB" sz="1050" dirty="0"/>
          </a:p>
          <a:p>
            <a:pPr>
              <a:spcAft>
                <a:spcPts val="600"/>
              </a:spcAft>
            </a:pPr>
            <a:r>
              <a:rPr lang="en-US" sz="1400" dirty="0"/>
              <a:t>(M) +44 (0) 7775 715649</a:t>
            </a:r>
            <a:endParaRPr lang="en-GB" sz="1050" dirty="0"/>
          </a:p>
          <a:p>
            <a:pPr algn="l">
              <a:spcAft>
                <a:spcPts val="600"/>
              </a:spcAft>
            </a:pPr>
            <a:endParaRPr lang="en-GB" sz="1050" dirty="0"/>
          </a:p>
        </p:txBody>
      </p:sp>
      <p:sp>
        <p:nvSpPr>
          <p:cNvPr id="8" name="TextBox 7">
            <a:extLst>
              <a:ext uri="{FF2B5EF4-FFF2-40B4-BE49-F238E27FC236}">
                <a16:creationId xmlns:a16="http://schemas.microsoft.com/office/drawing/2014/main" id="{4C2B2365-1ED6-4EC8-908C-017C258BCE46}"/>
              </a:ext>
            </a:extLst>
          </p:cNvPr>
          <p:cNvSpPr txBox="1"/>
          <p:nvPr/>
        </p:nvSpPr>
        <p:spPr>
          <a:xfrm>
            <a:off x="7257296" y="4862485"/>
            <a:ext cx="2571764" cy="1338828"/>
          </a:xfrm>
          <a:prstGeom prst="rect">
            <a:avLst/>
          </a:prstGeom>
        </p:spPr>
        <p:txBody>
          <a:bodyPr wrap="square" lIns="0" tIns="0" rIns="0" bIns="0" rtlCol="0">
            <a:spAutoFit/>
          </a:bodyPr>
          <a:lstStyle/>
          <a:p>
            <a:pPr algn="l">
              <a:spcAft>
                <a:spcPts val="600"/>
              </a:spcAft>
            </a:pPr>
            <a:r>
              <a:rPr lang="en-GB" dirty="0"/>
              <a:t>Darren Hirons</a:t>
            </a:r>
          </a:p>
          <a:p>
            <a:pPr>
              <a:spcAft>
                <a:spcPts val="600"/>
              </a:spcAft>
            </a:pPr>
            <a:r>
              <a:rPr lang="en-US" sz="1400" u="sng" dirty="0">
                <a:hlinkClick r:id="rId4"/>
              </a:rPr>
              <a:t>(E) dhirons@vmware.com</a:t>
            </a:r>
            <a:endParaRPr lang="en-GB" sz="1400" dirty="0"/>
          </a:p>
          <a:p>
            <a:pPr algn="l">
              <a:spcAft>
                <a:spcPts val="600"/>
              </a:spcAft>
            </a:pPr>
            <a:endParaRPr lang="en-GB" sz="1050" dirty="0"/>
          </a:p>
          <a:p>
            <a:pPr>
              <a:spcAft>
                <a:spcPts val="600"/>
              </a:spcAft>
            </a:pPr>
            <a:r>
              <a:rPr lang="en-US" sz="1400" dirty="0"/>
              <a:t>(M) +44 (0) 7766758654</a:t>
            </a:r>
            <a:endParaRPr lang="en-GB" sz="1050" dirty="0"/>
          </a:p>
          <a:p>
            <a:pPr algn="l">
              <a:spcAft>
                <a:spcPts val="600"/>
              </a:spcAft>
            </a:pPr>
            <a:endParaRPr lang="en-GB" sz="1050" dirty="0"/>
          </a:p>
        </p:txBody>
      </p:sp>
    </p:spTree>
    <p:extLst>
      <p:ext uri="{BB962C8B-B14F-4D97-AF65-F5344CB8AC3E}">
        <p14:creationId xmlns:p14="http://schemas.microsoft.com/office/powerpoint/2010/main" val="286387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B379897-AAB1-5643-B5A5-C063B7C65DC7}"/>
              </a:ext>
            </a:extLst>
          </p:cNvPr>
          <p:cNvSpPr>
            <a:spLocks noGrp="1"/>
          </p:cNvSpPr>
          <p:nvPr>
            <p:ph type="title"/>
          </p:nvPr>
        </p:nvSpPr>
        <p:spPr>
          <a:xfrm>
            <a:off x="5883875" y="346757"/>
            <a:ext cx="6427626" cy="1229360"/>
          </a:xfrm>
        </p:spPr>
        <p:txBody>
          <a:bodyPr anchor="t"/>
          <a:lstStyle/>
          <a:p>
            <a:r>
              <a:rPr lang="en-US" dirty="0"/>
              <a:t>Questions?</a:t>
            </a:r>
          </a:p>
        </p:txBody>
      </p:sp>
      <p:grpSp>
        <p:nvGrpSpPr>
          <p:cNvPr id="6" name="Group 5">
            <a:extLst>
              <a:ext uri="{FF2B5EF4-FFF2-40B4-BE49-F238E27FC236}">
                <a16:creationId xmlns:a16="http://schemas.microsoft.com/office/drawing/2014/main" id="{2FCC4B1F-0F28-6146-9C48-A9CD6E22972A}"/>
              </a:ext>
            </a:extLst>
          </p:cNvPr>
          <p:cNvGrpSpPr/>
          <p:nvPr/>
        </p:nvGrpSpPr>
        <p:grpSpPr>
          <a:xfrm>
            <a:off x="227012" y="716177"/>
            <a:ext cx="5383025" cy="5684623"/>
            <a:chOff x="5858086" y="702428"/>
            <a:chExt cx="5383025" cy="5684623"/>
          </a:xfrm>
        </p:grpSpPr>
        <p:sp>
          <p:nvSpPr>
            <p:cNvPr id="8" name="Freeform 5">
              <a:extLst>
                <a:ext uri="{FF2B5EF4-FFF2-40B4-BE49-F238E27FC236}">
                  <a16:creationId xmlns:a16="http://schemas.microsoft.com/office/drawing/2014/main" id="{2F5AFDA8-5851-E24C-9D32-1E2443497AEA}"/>
                </a:ext>
              </a:extLst>
            </p:cNvPr>
            <p:cNvSpPr>
              <a:spLocks/>
            </p:cNvSpPr>
            <p:nvPr/>
          </p:nvSpPr>
          <p:spPr bwMode="auto">
            <a:xfrm>
              <a:off x="7736745" y="4434786"/>
              <a:ext cx="2329532" cy="1952265"/>
            </a:xfrm>
            <a:custGeom>
              <a:avLst/>
              <a:gdLst>
                <a:gd name="T0" fmla="*/ 267 w 535"/>
                <a:gd name="T1" fmla="*/ 448 h 448"/>
                <a:gd name="T2" fmla="*/ 268 w 535"/>
                <a:gd name="T3" fmla="*/ 448 h 448"/>
                <a:gd name="T4" fmla="*/ 535 w 535"/>
                <a:gd name="T5" fmla="*/ 448 h 448"/>
                <a:gd name="T6" fmla="*/ 348 w 535"/>
                <a:gd name="T7" fmla="*/ 374 h 448"/>
                <a:gd name="T8" fmla="*/ 368 w 535"/>
                <a:gd name="T9" fmla="*/ 273 h 448"/>
                <a:gd name="T10" fmla="*/ 374 w 535"/>
                <a:gd name="T11" fmla="*/ 243 h 448"/>
                <a:gd name="T12" fmla="*/ 382 w 535"/>
                <a:gd name="T13" fmla="*/ 235 h 448"/>
                <a:gd name="T14" fmla="*/ 402 w 535"/>
                <a:gd name="T15" fmla="*/ 168 h 448"/>
                <a:gd name="T16" fmla="*/ 388 w 535"/>
                <a:gd name="T17" fmla="*/ 146 h 448"/>
                <a:gd name="T18" fmla="*/ 386 w 535"/>
                <a:gd name="T19" fmla="*/ 112 h 448"/>
                <a:gd name="T20" fmla="*/ 288 w 535"/>
                <a:gd name="T21" fmla="*/ 1 h 448"/>
                <a:gd name="T22" fmla="*/ 268 w 535"/>
                <a:gd name="T23" fmla="*/ 0 h 448"/>
                <a:gd name="T24" fmla="*/ 268 w 535"/>
                <a:gd name="T25" fmla="*/ 0 h 448"/>
                <a:gd name="T26" fmla="*/ 248 w 535"/>
                <a:gd name="T27" fmla="*/ 1 h 448"/>
                <a:gd name="T28" fmla="*/ 150 w 535"/>
                <a:gd name="T29" fmla="*/ 112 h 448"/>
                <a:gd name="T30" fmla="*/ 147 w 535"/>
                <a:gd name="T31" fmla="*/ 146 h 448"/>
                <a:gd name="T32" fmla="*/ 134 w 535"/>
                <a:gd name="T33" fmla="*/ 168 h 448"/>
                <a:gd name="T34" fmla="*/ 153 w 535"/>
                <a:gd name="T35" fmla="*/ 235 h 448"/>
                <a:gd name="T36" fmla="*/ 162 w 535"/>
                <a:gd name="T37" fmla="*/ 243 h 448"/>
                <a:gd name="T38" fmla="*/ 168 w 535"/>
                <a:gd name="T39" fmla="*/ 273 h 448"/>
                <a:gd name="T40" fmla="*/ 187 w 535"/>
                <a:gd name="T41" fmla="*/ 374 h 448"/>
                <a:gd name="T42" fmla="*/ 0 w 535"/>
                <a:gd name="T43" fmla="*/ 448 h 448"/>
                <a:gd name="T44" fmla="*/ 267 w 535"/>
                <a:gd name="T45" fmla="*/ 448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5" h="448">
                  <a:moveTo>
                    <a:pt x="267" y="448"/>
                  </a:moveTo>
                  <a:cubicBezTo>
                    <a:pt x="268" y="448"/>
                    <a:pt x="268" y="448"/>
                    <a:pt x="268" y="448"/>
                  </a:cubicBezTo>
                  <a:cubicBezTo>
                    <a:pt x="535" y="448"/>
                    <a:pt x="535" y="448"/>
                    <a:pt x="535" y="448"/>
                  </a:cubicBezTo>
                  <a:cubicBezTo>
                    <a:pt x="348" y="374"/>
                    <a:pt x="348" y="374"/>
                    <a:pt x="348" y="374"/>
                  </a:cubicBezTo>
                  <a:cubicBezTo>
                    <a:pt x="317" y="334"/>
                    <a:pt x="361" y="304"/>
                    <a:pt x="368" y="273"/>
                  </a:cubicBezTo>
                  <a:cubicBezTo>
                    <a:pt x="370" y="264"/>
                    <a:pt x="370" y="250"/>
                    <a:pt x="374" y="243"/>
                  </a:cubicBezTo>
                  <a:cubicBezTo>
                    <a:pt x="378" y="236"/>
                    <a:pt x="375" y="241"/>
                    <a:pt x="382" y="235"/>
                  </a:cubicBezTo>
                  <a:cubicBezTo>
                    <a:pt x="397" y="222"/>
                    <a:pt x="402" y="169"/>
                    <a:pt x="402" y="168"/>
                  </a:cubicBezTo>
                  <a:cubicBezTo>
                    <a:pt x="401" y="144"/>
                    <a:pt x="396" y="162"/>
                    <a:pt x="388" y="146"/>
                  </a:cubicBezTo>
                  <a:cubicBezTo>
                    <a:pt x="384" y="138"/>
                    <a:pt x="386" y="123"/>
                    <a:pt x="386" y="112"/>
                  </a:cubicBezTo>
                  <a:cubicBezTo>
                    <a:pt x="382" y="53"/>
                    <a:pt x="355" y="7"/>
                    <a:pt x="288" y="1"/>
                  </a:cubicBezTo>
                  <a:cubicBezTo>
                    <a:pt x="281" y="0"/>
                    <a:pt x="274" y="0"/>
                    <a:pt x="268" y="0"/>
                  </a:cubicBezTo>
                  <a:cubicBezTo>
                    <a:pt x="268" y="0"/>
                    <a:pt x="268" y="0"/>
                    <a:pt x="268" y="0"/>
                  </a:cubicBezTo>
                  <a:cubicBezTo>
                    <a:pt x="261" y="0"/>
                    <a:pt x="255" y="0"/>
                    <a:pt x="248" y="1"/>
                  </a:cubicBezTo>
                  <a:cubicBezTo>
                    <a:pt x="181" y="7"/>
                    <a:pt x="154" y="53"/>
                    <a:pt x="150" y="112"/>
                  </a:cubicBezTo>
                  <a:cubicBezTo>
                    <a:pt x="149" y="123"/>
                    <a:pt x="151" y="138"/>
                    <a:pt x="147" y="146"/>
                  </a:cubicBezTo>
                  <a:cubicBezTo>
                    <a:pt x="139" y="162"/>
                    <a:pt x="134" y="144"/>
                    <a:pt x="134" y="168"/>
                  </a:cubicBezTo>
                  <a:cubicBezTo>
                    <a:pt x="134" y="169"/>
                    <a:pt x="139" y="222"/>
                    <a:pt x="153" y="235"/>
                  </a:cubicBezTo>
                  <a:cubicBezTo>
                    <a:pt x="160" y="241"/>
                    <a:pt x="158" y="236"/>
                    <a:pt x="162" y="243"/>
                  </a:cubicBezTo>
                  <a:cubicBezTo>
                    <a:pt x="166" y="250"/>
                    <a:pt x="166" y="264"/>
                    <a:pt x="168" y="273"/>
                  </a:cubicBezTo>
                  <a:cubicBezTo>
                    <a:pt x="175" y="304"/>
                    <a:pt x="218" y="334"/>
                    <a:pt x="187" y="374"/>
                  </a:cubicBezTo>
                  <a:cubicBezTo>
                    <a:pt x="0" y="448"/>
                    <a:pt x="0" y="448"/>
                    <a:pt x="0" y="448"/>
                  </a:cubicBezTo>
                  <a:lnTo>
                    <a:pt x="267" y="448"/>
                  </a:lnTo>
                  <a:close/>
                </a:path>
              </a:pathLst>
            </a:custGeom>
            <a:solidFill>
              <a:schemeClr val="accent6"/>
            </a:solidFill>
            <a:ln>
              <a:noFill/>
            </a:ln>
          </p:spPr>
          <p:txBody>
            <a:bodyPr vert="horz" wrap="square" lIns="91416" tIns="45708" rIns="91416" bIns="45708" numCol="1" anchor="t" anchorCtr="0" compatLnSpc="1">
              <a:prstTxWarp prst="textNoShape">
                <a:avLst/>
              </a:prstTxWarp>
            </a:bodyPr>
            <a:lstStyle/>
            <a:p>
              <a:endParaRPr lang="en-US" sz="1350" dirty="0">
                <a:latin typeface="+mj-lt"/>
              </a:endParaRPr>
            </a:p>
          </p:txBody>
        </p:sp>
        <p:grpSp>
          <p:nvGrpSpPr>
            <p:cNvPr id="9" name="Group 8">
              <a:extLst>
                <a:ext uri="{FF2B5EF4-FFF2-40B4-BE49-F238E27FC236}">
                  <a16:creationId xmlns:a16="http://schemas.microsoft.com/office/drawing/2014/main" id="{FB003711-18B1-0A49-AAF5-01708238CFC9}"/>
                </a:ext>
              </a:extLst>
            </p:cNvPr>
            <p:cNvGrpSpPr/>
            <p:nvPr/>
          </p:nvGrpSpPr>
          <p:grpSpPr>
            <a:xfrm>
              <a:off x="8087549" y="2027941"/>
              <a:ext cx="1325513" cy="1325513"/>
              <a:chOff x="8089655" y="2027575"/>
              <a:chExt cx="1325858" cy="1325858"/>
            </a:xfrm>
          </p:grpSpPr>
          <p:sp>
            <p:nvSpPr>
              <p:cNvPr id="106" name="Oval 105">
                <a:extLst>
                  <a:ext uri="{FF2B5EF4-FFF2-40B4-BE49-F238E27FC236}">
                    <a16:creationId xmlns:a16="http://schemas.microsoft.com/office/drawing/2014/main" id="{F7A33544-0F32-F44E-8424-EE4691A23F51}"/>
                  </a:ext>
                </a:extLst>
              </p:cNvPr>
              <p:cNvSpPr/>
              <p:nvPr/>
            </p:nvSpPr>
            <p:spPr>
              <a:xfrm>
                <a:off x="8089655" y="2027575"/>
                <a:ext cx="1325858" cy="13258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dirty="0">
                  <a:latin typeface="+mj-lt"/>
                  <a:ea typeface="Open Sans" panose="020B0606030504020204" pitchFamily="34" charset="0"/>
                  <a:cs typeface="Open Sans" panose="020B0606030504020204" pitchFamily="34" charset="0"/>
                </a:endParaRPr>
              </a:p>
            </p:txBody>
          </p:sp>
          <p:grpSp>
            <p:nvGrpSpPr>
              <p:cNvPr id="107" name="Group 106">
                <a:extLst>
                  <a:ext uri="{FF2B5EF4-FFF2-40B4-BE49-F238E27FC236}">
                    <a16:creationId xmlns:a16="http://schemas.microsoft.com/office/drawing/2014/main" id="{C5055C87-DFAB-6847-AFA0-8352DE6364E3}"/>
                  </a:ext>
                </a:extLst>
              </p:cNvPr>
              <p:cNvGrpSpPr/>
              <p:nvPr/>
            </p:nvGrpSpPr>
            <p:grpSpPr>
              <a:xfrm>
                <a:off x="8483776" y="2479932"/>
                <a:ext cx="537613" cy="517850"/>
                <a:chOff x="4616450" y="1549401"/>
                <a:chExt cx="215900" cy="207963"/>
              </a:xfrm>
              <a:solidFill>
                <a:schemeClr val="bg1"/>
              </a:solidFill>
            </p:grpSpPr>
            <p:sp>
              <p:nvSpPr>
                <p:cNvPr id="108" name="Freeform 6">
                  <a:extLst>
                    <a:ext uri="{FF2B5EF4-FFF2-40B4-BE49-F238E27FC236}">
                      <a16:creationId xmlns:a16="http://schemas.microsoft.com/office/drawing/2014/main" id="{7F313F9B-9239-4D4D-9289-89AFE2258E02}"/>
                    </a:ext>
                  </a:extLst>
                </p:cNvPr>
                <p:cNvSpPr>
                  <a:spLocks noEditPoints="1"/>
                </p:cNvSpPr>
                <p:nvPr/>
              </p:nvSpPr>
              <p:spPr bwMode="auto">
                <a:xfrm>
                  <a:off x="4616450" y="1549401"/>
                  <a:ext cx="215900" cy="207963"/>
                </a:xfrm>
                <a:custGeom>
                  <a:avLst/>
                  <a:gdLst>
                    <a:gd name="T0" fmla="*/ 124 w 133"/>
                    <a:gd name="T1" fmla="*/ 0 h 127"/>
                    <a:gd name="T2" fmla="*/ 9 w 133"/>
                    <a:gd name="T3" fmla="*/ 0 h 127"/>
                    <a:gd name="T4" fmla="*/ 0 w 133"/>
                    <a:gd name="T5" fmla="*/ 9 h 127"/>
                    <a:gd name="T6" fmla="*/ 0 w 133"/>
                    <a:gd name="T7" fmla="*/ 91 h 127"/>
                    <a:gd name="T8" fmla="*/ 9 w 133"/>
                    <a:gd name="T9" fmla="*/ 100 h 127"/>
                    <a:gd name="T10" fmla="*/ 53 w 133"/>
                    <a:gd name="T11" fmla="*/ 100 h 127"/>
                    <a:gd name="T12" fmla="*/ 39 w 133"/>
                    <a:gd name="T13" fmla="*/ 118 h 127"/>
                    <a:gd name="T14" fmla="*/ 39 w 133"/>
                    <a:gd name="T15" fmla="*/ 127 h 127"/>
                    <a:gd name="T16" fmla="*/ 53 w 133"/>
                    <a:gd name="T17" fmla="*/ 127 h 127"/>
                    <a:gd name="T18" fmla="*/ 80 w 133"/>
                    <a:gd name="T19" fmla="*/ 127 h 127"/>
                    <a:gd name="T20" fmla="*/ 93 w 133"/>
                    <a:gd name="T21" fmla="*/ 127 h 127"/>
                    <a:gd name="T22" fmla="*/ 93 w 133"/>
                    <a:gd name="T23" fmla="*/ 118 h 127"/>
                    <a:gd name="T24" fmla="*/ 80 w 133"/>
                    <a:gd name="T25" fmla="*/ 100 h 127"/>
                    <a:gd name="T26" fmla="*/ 124 w 133"/>
                    <a:gd name="T27" fmla="*/ 100 h 127"/>
                    <a:gd name="T28" fmla="*/ 133 w 133"/>
                    <a:gd name="T29" fmla="*/ 91 h 127"/>
                    <a:gd name="T30" fmla="*/ 133 w 133"/>
                    <a:gd name="T31" fmla="*/ 9 h 127"/>
                    <a:gd name="T32" fmla="*/ 124 w 133"/>
                    <a:gd name="T33" fmla="*/ 0 h 127"/>
                    <a:gd name="T34" fmla="*/ 59 w 133"/>
                    <a:gd name="T35" fmla="*/ 89 h 127"/>
                    <a:gd name="T36" fmla="*/ 67 w 133"/>
                    <a:gd name="T37" fmla="*/ 82 h 127"/>
                    <a:gd name="T38" fmla="*/ 75 w 133"/>
                    <a:gd name="T39" fmla="*/ 89 h 127"/>
                    <a:gd name="T40" fmla="*/ 67 w 133"/>
                    <a:gd name="T41" fmla="*/ 97 h 127"/>
                    <a:gd name="T42" fmla="*/ 59 w 133"/>
                    <a:gd name="T43" fmla="*/ 89 h 127"/>
                    <a:gd name="T44" fmla="*/ 123 w 133"/>
                    <a:gd name="T45" fmla="*/ 79 h 127"/>
                    <a:gd name="T46" fmla="*/ 9 w 133"/>
                    <a:gd name="T47" fmla="*/ 79 h 127"/>
                    <a:gd name="T48" fmla="*/ 9 w 133"/>
                    <a:gd name="T49" fmla="*/ 10 h 127"/>
                    <a:gd name="T50" fmla="*/ 123 w 133"/>
                    <a:gd name="T51" fmla="*/ 10 h 127"/>
                    <a:gd name="T52" fmla="*/ 123 w 133"/>
                    <a:gd name="T53" fmla="*/ 79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3" h="127">
                      <a:moveTo>
                        <a:pt x="124" y="0"/>
                      </a:moveTo>
                      <a:cubicBezTo>
                        <a:pt x="9" y="0"/>
                        <a:pt x="9" y="0"/>
                        <a:pt x="9" y="0"/>
                      </a:cubicBezTo>
                      <a:cubicBezTo>
                        <a:pt x="4" y="0"/>
                        <a:pt x="0" y="4"/>
                        <a:pt x="0" y="9"/>
                      </a:cubicBezTo>
                      <a:cubicBezTo>
                        <a:pt x="0" y="91"/>
                        <a:pt x="0" y="91"/>
                        <a:pt x="0" y="91"/>
                      </a:cubicBezTo>
                      <a:cubicBezTo>
                        <a:pt x="0" y="96"/>
                        <a:pt x="4" y="100"/>
                        <a:pt x="9" y="100"/>
                      </a:cubicBezTo>
                      <a:cubicBezTo>
                        <a:pt x="53" y="100"/>
                        <a:pt x="53" y="100"/>
                        <a:pt x="53" y="100"/>
                      </a:cubicBezTo>
                      <a:cubicBezTo>
                        <a:pt x="53" y="100"/>
                        <a:pt x="55" y="118"/>
                        <a:pt x="39" y="118"/>
                      </a:cubicBezTo>
                      <a:cubicBezTo>
                        <a:pt x="39" y="127"/>
                        <a:pt x="39" y="127"/>
                        <a:pt x="39" y="127"/>
                      </a:cubicBezTo>
                      <a:cubicBezTo>
                        <a:pt x="53" y="127"/>
                        <a:pt x="53" y="127"/>
                        <a:pt x="53" y="127"/>
                      </a:cubicBezTo>
                      <a:cubicBezTo>
                        <a:pt x="80" y="127"/>
                        <a:pt x="80" y="127"/>
                        <a:pt x="80" y="127"/>
                      </a:cubicBezTo>
                      <a:cubicBezTo>
                        <a:pt x="93" y="127"/>
                        <a:pt x="93" y="127"/>
                        <a:pt x="93" y="127"/>
                      </a:cubicBezTo>
                      <a:cubicBezTo>
                        <a:pt x="93" y="118"/>
                        <a:pt x="93" y="118"/>
                        <a:pt x="93" y="118"/>
                      </a:cubicBezTo>
                      <a:cubicBezTo>
                        <a:pt x="77" y="118"/>
                        <a:pt x="80" y="100"/>
                        <a:pt x="80" y="100"/>
                      </a:cubicBezTo>
                      <a:cubicBezTo>
                        <a:pt x="124" y="100"/>
                        <a:pt x="124" y="100"/>
                        <a:pt x="124" y="100"/>
                      </a:cubicBezTo>
                      <a:cubicBezTo>
                        <a:pt x="129" y="100"/>
                        <a:pt x="133" y="96"/>
                        <a:pt x="133" y="91"/>
                      </a:cubicBezTo>
                      <a:cubicBezTo>
                        <a:pt x="133" y="9"/>
                        <a:pt x="133" y="9"/>
                        <a:pt x="133" y="9"/>
                      </a:cubicBezTo>
                      <a:cubicBezTo>
                        <a:pt x="133" y="4"/>
                        <a:pt x="129" y="0"/>
                        <a:pt x="124" y="0"/>
                      </a:cubicBezTo>
                      <a:close/>
                      <a:moveTo>
                        <a:pt x="59" y="89"/>
                      </a:moveTo>
                      <a:cubicBezTo>
                        <a:pt x="59" y="85"/>
                        <a:pt x="63" y="82"/>
                        <a:pt x="67" y="82"/>
                      </a:cubicBezTo>
                      <a:cubicBezTo>
                        <a:pt x="71" y="82"/>
                        <a:pt x="75" y="85"/>
                        <a:pt x="75" y="89"/>
                      </a:cubicBezTo>
                      <a:cubicBezTo>
                        <a:pt x="75" y="93"/>
                        <a:pt x="71" y="97"/>
                        <a:pt x="67" y="97"/>
                      </a:cubicBezTo>
                      <a:cubicBezTo>
                        <a:pt x="63" y="97"/>
                        <a:pt x="59" y="93"/>
                        <a:pt x="59" y="89"/>
                      </a:cubicBezTo>
                      <a:close/>
                      <a:moveTo>
                        <a:pt x="123" y="79"/>
                      </a:moveTo>
                      <a:cubicBezTo>
                        <a:pt x="9" y="79"/>
                        <a:pt x="9" y="79"/>
                        <a:pt x="9" y="79"/>
                      </a:cubicBezTo>
                      <a:cubicBezTo>
                        <a:pt x="9" y="10"/>
                        <a:pt x="9" y="10"/>
                        <a:pt x="9" y="10"/>
                      </a:cubicBezTo>
                      <a:cubicBezTo>
                        <a:pt x="123" y="10"/>
                        <a:pt x="123" y="10"/>
                        <a:pt x="123" y="10"/>
                      </a:cubicBezTo>
                      <a:lnTo>
                        <a:pt x="123"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sp>
              <p:nvSpPr>
                <p:cNvPr id="109" name="Oval 7">
                  <a:extLst>
                    <a:ext uri="{FF2B5EF4-FFF2-40B4-BE49-F238E27FC236}">
                      <a16:creationId xmlns:a16="http://schemas.microsoft.com/office/drawing/2014/main" id="{1E9FBC65-CD7E-BD4F-B6EF-553A2CDCDA1B}"/>
                    </a:ext>
                  </a:extLst>
                </p:cNvPr>
                <p:cNvSpPr>
                  <a:spLocks noChangeArrowheads="1"/>
                </p:cNvSpPr>
                <p:nvPr/>
              </p:nvSpPr>
              <p:spPr bwMode="auto">
                <a:xfrm>
                  <a:off x="4718050" y="1685926"/>
                  <a:ext cx="15875"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grpSp>
        </p:grpSp>
        <p:grpSp>
          <p:nvGrpSpPr>
            <p:cNvPr id="10" name="Group 9">
              <a:extLst>
                <a:ext uri="{FF2B5EF4-FFF2-40B4-BE49-F238E27FC236}">
                  <a16:creationId xmlns:a16="http://schemas.microsoft.com/office/drawing/2014/main" id="{C3CCBB87-0DA7-3F48-BC4F-ABDB42A0CEE2}"/>
                </a:ext>
              </a:extLst>
            </p:cNvPr>
            <p:cNvGrpSpPr/>
            <p:nvPr/>
          </p:nvGrpSpPr>
          <p:grpSpPr>
            <a:xfrm>
              <a:off x="7022773" y="4588041"/>
              <a:ext cx="1013799" cy="1013799"/>
              <a:chOff x="7024598" y="4588338"/>
              <a:chExt cx="1014063" cy="1014063"/>
            </a:xfrm>
          </p:grpSpPr>
          <p:sp>
            <p:nvSpPr>
              <p:cNvPr id="98" name="Oval 97">
                <a:extLst>
                  <a:ext uri="{FF2B5EF4-FFF2-40B4-BE49-F238E27FC236}">
                    <a16:creationId xmlns:a16="http://schemas.microsoft.com/office/drawing/2014/main" id="{2B8ACEE7-464C-574F-AF0F-A8E902CABE34}"/>
                  </a:ext>
                </a:extLst>
              </p:cNvPr>
              <p:cNvSpPr/>
              <p:nvPr/>
            </p:nvSpPr>
            <p:spPr>
              <a:xfrm>
                <a:off x="7024598" y="4588338"/>
                <a:ext cx="1014063" cy="10140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dirty="0">
                  <a:latin typeface="+mj-lt"/>
                  <a:ea typeface="Open Sans" panose="020B0606030504020204" pitchFamily="34" charset="0"/>
                  <a:cs typeface="Open Sans" panose="020B0606030504020204" pitchFamily="34" charset="0"/>
                </a:endParaRPr>
              </a:p>
            </p:txBody>
          </p:sp>
          <p:grpSp>
            <p:nvGrpSpPr>
              <p:cNvPr id="99" name="Group 98">
                <a:extLst>
                  <a:ext uri="{FF2B5EF4-FFF2-40B4-BE49-F238E27FC236}">
                    <a16:creationId xmlns:a16="http://schemas.microsoft.com/office/drawing/2014/main" id="{4E3233C2-3EB5-2344-9155-6AD341F8CC9F}"/>
                  </a:ext>
                </a:extLst>
              </p:cNvPr>
              <p:cNvGrpSpPr/>
              <p:nvPr/>
            </p:nvGrpSpPr>
            <p:grpSpPr>
              <a:xfrm>
                <a:off x="7253500" y="4824913"/>
                <a:ext cx="556257" cy="540911"/>
                <a:chOff x="390525" y="2455863"/>
                <a:chExt cx="230188" cy="223838"/>
              </a:xfrm>
              <a:solidFill>
                <a:schemeClr val="bg1"/>
              </a:solidFill>
            </p:grpSpPr>
            <p:sp>
              <p:nvSpPr>
                <p:cNvPr id="100" name="Freeform 41">
                  <a:extLst>
                    <a:ext uri="{FF2B5EF4-FFF2-40B4-BE49-F238E27FC236}">
                      <a16:creationId xmlns:a16="http://schemas.microsoft.com/office/drawing/2014/main" id="{77739FDC-C588-CC44-B970-B6FF542E5805}"/>
                    </a:ext>
                  </a:extLst>
                </p:cNvPr>
                <p:cNvSpPr>
                  <a:spLocks noEditPoints="1"/>
                </p:cNvSpPr>
                <p:nvPr/>
              </p:nvSpPr>
              <p:spPr bwMode="auto">
                <a:xfrm>
                  <a:off x="498475" y="2559051"/>
                  <a:ext cx="122238" cy="120650"/>
                </a:xfrm>
                <a:custGeom>
                  <a:avLst/>
                  <a:gdLst>
                    <a:gd name="T0" fmla="*/ 57 w 64"/>
                    <a:gd name="T1" fmla="*/ 34 h 63"/>
                    <a:gd name="T2" fmla="*/ 30 w 64"/>
                    <a:gd name="T3" fmla="*/ 7 h 63"/>
                    <a:gd name="T4" fmla="*/ 14 w 64"/>
                    <a:gd name="T5" fmla="*/ 3 h 63"/>
                    <a:gd name="T6" fmla="*/ 11 w 64"/>
                    <a:gd name="T7" fmla="*/ 0 h 63"/>
                    <a:gd name="T8" fmla="*/ 8 w 64"/>
                    <a:gd name="T9" fmla="*/ 4 h 63"/>
                    <a:gd name="T10" fmla="*/ 3 w 64"/>
                    <a:gd name="T11" fmla="*/ 5 h 63"/>
                    <a:gd name="T12" fmla="*/ 2 w 64"/>
                    <a:gd name="T13" fmla="*/ 9 h 63"/>
                    <a:gd name="T14" fmla="*/ 0 w 64"/>
                    <a:gd name="T15" fmla="*/ 11 h 63"/>
                    <a:gd name="T16" fmla="*/ 3 w 64"/>
                    <a:gd name="T17" fmla="*/ 15 h 63"/>
                    <a:gd name="T18" fmla="*/ 7 w 64"/>
                    <a:gd name="T19" fmla="*/ 30 h 63"/>
                    <a:gd name="T20" fmla="*/ 34 w 64"/>
                    <a:gd name="T21" fmla="*/ 57 h 63"/>
                    <a:gd name="T22" fmla="*/ 57 w 64"/>
                    <a:gd name="T23" fmla="*/ 57 h 63"/>
                    <a:gd name="T24" fmla="*/ 57 w 64"/>
                    <a:gd name="T25" fmla="*/ 34 h 63"/>
                    <a:gd name="T26" fmla="*/ 52 w 64"/>
                    <a:gd name="T27" fmla="*/ 52 h 63"/>
                    <a:gd name="T28" fmla="*/ 37 w 64"/>
                    <a:gd name="T29" fmla="*/ 52 h 63"/>
                    <a:gd name="T30" fmla="*/ 13 w 64"/>
                    <a:gd name="T31" fmla="*/ 28 h 63"/>
                    <a:gd name="T32" fmla="*/ 9 w 64"/>
                    <a:gd name="T33" fmla="*/ 21 h 63"/>
                    <a:gd name="T34" fmla="*/ 14 w 64"/>
                    <a:gd name="T35" fmla="*/ 25 h 63"/>
                    <a:gd name="T36" fmla="*/ 25 w 64"/>
                    <a:gd name="T37" fmla="*/ 25 h 63"/>
                    <a:gd name="T38" fmla="*/ 25 w 64"/>
                    <a:gd name="T39" fmla="*/ 14 h 63"/>
                    <a:gd name="T40" fmla="*/ 20 w 64"/>
                    <a:gd name="T41" fmla="*/ 9 h 63"/>
                    <a:gd name="T42" fmla="*/ 28 w 64"/>
                    <a:gd name="T43" fmla="*/ 12 h 63"/>
                    <a:gd name="T44" fmla="*/ 52 w 64"/>
                    <a:gd name="T45" fmla="*/ 36 h 63"/>
                    <a:gd name="T46" fmla="*/ 52 w 64"/>
                    <a:gd name="T47" fmla="*/ 5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 h="63">
                      <a:moveTo>
                        <a:pt x="57" y="34"/>
                      </a:moveTo>
                      <a:cubicBezTo>
                        <a:pt x="30" y="7"/>
                        <a:pt x="30" y="7"/>
                        <a:pt x="30" y="7"/>
                      </a:cubicBezTo>
                      <a:cubicBezTo>
                        <a:pt x="26" y="3"/>
                        <a:pt x="20" y="1"/>
                        <a:pt x="14" y="3"/>
                      </a:cubicBezTo>
                      <a:cubicBezTo>
                        <a:pt x="11" y="0"/>
                        <a:pt x="11" y="0"/>
                        <a:pt x="11" y="0"/>
                      </a:cubicBezTo>
                      <a:cubicBezTo>
                        <a:pt x="8" y="4"/>
                        <a:pt x="8" y="4"/>
                        <a:pt x="8" y="4"/>
                      </a:cubicBezTo>
                      <a:cubicBezTo>
                        <a:pt x="3" y="5"/>
                        <a:pt x="3" y="5"/>
                        <a:pt x="3" y="5"/>
                      </a:cubicBezTo>
                      <a:cubicBezTo>
                        <a:pt x="2" y="9"/>
                        <a:pt x="2" y="9"/>
                        <a:pt x="2" y="9"/>
                      </a:cubicBezTo>
                      <a:cubicBezTo>
                        <a:pt x="0" y="11"/>
                        <a:pt x="0" y="11"/>
                        <a:pt x="0" y="11"/>
                      </a:cubicBezTo>
                      <a:cubicBezTo>
                        <a:pt x="3" y="15"/>
                        <a:pt x="3" y="15"/>
                        <a:pt x="3" y="15"/>
                      </a:cubicBezTo>
                      <a:cubicBezTo>
                        <a:pt x="2" y="20"/>
                        <a:pt x="3" y="26"/>
                        <a:pt x="7" y="30"/>
                      </a:cubicBezTo>
                      <a:cubicBezTo>
                        <a:pt x="34" y="57"/>
                        <a:pt x="34" y="57"/>
                        <a:pt x="34" y="57"/>
                      </a:cubicBezTo>
                      <a:cubicBezTo>
                        <a:pt x="41" y="63"/>
                        <a:pt x="51" y="63"/>
                        <a:pt x="57" y="57"/>
                      </a:cubicBezTo>
                      <a:cubicBezTo>
                        <a:pt x="64" y="51"/>
                        <a:pt x="64" y="40"/>
                        <a:pt x="57" y="34"/>
                      </a:cubicBezTo>
                      <a:close/>
                      <a:moveTo>
                        <a:pt x="52" y="52"/>
                      </a:moveTo>
                      <a:cubicBezTo>
                        <a:pt x="48" y="56"/>
                        <a:pt x="41" y="56"/>
                        <a:pt x="37" y="52"/>
                      </a:cubicBezTo>
                      <a:cubicBezTo>
                        <a:pt x="13" y="28"/>
                        <a:pt x="13" y="28"/>
                        <a:pt x="13" y="28"/>
                      </a:cubicBezTo>
                      <a:cubicBezTo>
                        <a:pt x="11" y="26"/>
                        <a:pt x="10" y="23"/>
                        <a:pt x="9" y="21"/>
                      </a:cubicBezTo>
                      <a:cubicBezTo>
                        <a:pt x="14" y="25"/>
                        <a:pt x="14" y="25"/>
                        <a:pt x="14" y="25"/>
                      </a:cubicBezTo>
                      <a:cubicBezTo>
                        <a:pt x="17" y="28"/>
                        <a:pt x="22" y="28"/>
                        <a:pt x="25" y="25"/>
                      </a:cubicBezTo>
                      <a:cubicBezTo>
                        <a:pt x="28" y="22"/>
                        <a:pt x="28" y="17"/>
                        <a:pt x="25" y="14"/>
                      </a:cubicBezTo>
                      <a:cubicBezTo>
                        <a:pt x="20" y="9"/>
                        <a:pt x="20" y="9"/>
                        <a:pt x="20" y="9"/>
                      </a:cubicBezTo>
                      <a:cubicBezTo>
                        <a:pt x="23" y="9"/>
                        <a:pt x="26" y="10"/>
                        <a:pt x="28" y="12"/>
                      </a:cubicBezTo>
                      <a:cubicBezTo>
                        <a:pt x="52" y="36"/>
                        <a:pt x="52" y="36"/>
                        <a:pt x="52" y="36"/>
                      </a:cubicBezTo>
                      <a:cubicBezTo>
                        <a:pt x="56" y="41"/>
                        <a:pt x="57" y="48"/>
                        <a:pt x="52"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sp>
              <p:nvSpPr>
                <p:cNvPr id="101" name="Freeform 42">
                  <a:extLst>
                    <a:ext uri="{FF2B5EF4-FFF2-40B4-BE49-F238E27FC236}">
                      <a16:creationId xmlns:a16="http://schemas.microsoft.com/office/drawing/2014/main" id="{504C5520-C4D1-F646-9103-D4CC4AB4B939}"/>
                    </a:ext>
                  </a:extLst>
                </p:cNvPr>
                <p:cNvSpPr>
                  <a:spLocks noEditPoints="1"/>
                </p:cNvSpPr>
                <p:nvPr/>
              </p:nvSpPr>
              <p:spPr bwMode="auto">
                <a:xfrm>
                  <a:off x="390525" y="2455863"/>
                  <a:ext cx="123825" cy="117475"/>
                </a:xfrm>
                <a:custGeom>
                  <a:avLst/>
                  <a:gdLst>
                    <a:gd name="T0" fmla="*/ 50 w 65"/>
                    <a:gd name="T1" fmla="*/ 60 h 62"/>
                    <a:gd name="T2" fmla="*/ 53 w 65"/>
                    <a:gd name="T3" fmla="*/ 62 h 62"/>
                    <a:gd name="T4" fmla="*/ 58 w 65"/>
                    <a:gd name="T5" fmla="*/ 60 h 62"/>
                    <a:gd name="T6" fmla="*/ 60 w 65"/>
                    <a:gd name="T7" fmla="*/ 57 h 62"/>
                    <a:gd name="T8" fmla="*/ 63 w 65"/>
                    <a:gd name="T9" fmla="*/ 57 h 62"/>
                    <a:gd name="T10" fmla="*/ 65 w 65"/>
                    <a:gd name="T11" fmla="*/ 52 h 62"/>
                    <a:gd name="T12" fmla="*/ 61 w 65"/>
                    <a:gd name="T13" fmla="*/ 48 h 62"/>
                    <a:gd name="T14" fmla="*/ 56 w 65"/>
                    <a:gd name="T15" fmla="*/ 33 h 62"/>
                    <a:gd name="T16" fmla="*/ 29 w 65"/>
                    <a:gd name="T17" fmla="*/ 6 h 62"/>
                    <a:gd name="T18" fmla="*/ 6 w 65"/>
                    <a:gd name="T19" fmla="*/ 6 h 62"/>
                    <a:gd name="T20" fmla="*/ 6 w 65"/>
                    <a:gd name="T21" fmla="*/ 29 h 62"/>
                    <a:gd name="T22" fmla="*/ 33 w 65"/>
                    <a:gd name="T23" fmla="*/ 56 h 62"/>
                    <a:gd name="T24" fmla="*/ 50 w 65"/>
                    <a:gd name="T25" fmla="*/ 60 h 62"/>
                    <a:gd name="T26" fmla="*/ 12 w 65"/>
                    <a:gd name="T27" fmla="*/ 27 h 62"/>
                    <a:gd name="T28" fmla="*/ 11 w 65"/>
                    <a:gd name="T29" fmla="*/ 11 h 62"/>
                    <a:gd name="T30" fmla="*/ 27 w 65"/>
                    <a:gd name="T31" fmla="*/ 12 h 62"/>
                    <a:gd name="T32" fmla="*/ 51 w 65"/>
                    <a:gd name="T33" fmla="*/ 36 h 62"/>
                    <a:gd name="T34" fmla="*/ 54 w 65"/>
                    <a:gd name="T35" fmla="*/ 41 h 62"/>
                    <a:gd name="T36" fmla="*/ 43 w 65"/>
                    <a:gd name="T37" fmla="*/ 42 h 62"/>
                    <a:gd name="T38" fmla="*/ 43 w 65"/>
                    <a:gd name="T39" fmla="*/ 53 h 62"/>
                    <a:gd name="T40" fmla="*/ 45 w 65"/>
                    <a:gd name="T41" fmla="*/ 54 h 62"/>
                    <a:gd name="T42" fmla="*/ 36 w 65"/>
                    <a:gd name="T43" fmla="*/ 51 h 62"/>
                    <a:gd name="T44" fmla="*/ 12 w 65"/>
                    <a:gd name="T45" fmla="*/ 2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5" h="62">
                      <a:moveTo>
                        <a:pt x="50" y="60"/>
                      </a:moveTo>
                      <a:cubicBezTo>
                        <a:pt x="53" y="62"/>
                        <a:pt x="53" y="62"/>
                        <a:pt x="53" y="62"/>
                      </a:cubicBezTo>
                      <a:cubicBezTo>
                        <a:pt x="58" y="60"/>
                        <a:pt x="58" y="60"/>
                        <a:pt x="58" y="60"/>
                      </a:cubicBezTo>
                      <a:cubicBezTo>
                        <a:pt x="60" y="57"/>
                        <a:pt x="60" y="57"/>
                        <a:pt x="60" y="57"/>
                      </a:cubicBezTo>
                      <a:cubicBezTo>
                        <a:pt x="63" y="57"/>
                        <a:pt x="63" y="57"/>
                        <a:pt x="63" y="57"/>
                      </a:cubicBezTo>
                      <a:cubicBezTo>
                        <a:pt x="65" y="52"/>
                        <a:pt x="65" y="52"/>
                        <a:pt x="65" y="52"/>
                      </a:cubicBezTo>
                      <a:cubicBezTo>
                        <a:pt x="61" y="48"/>
                        <a:pt x="61" y="48"/>
                        <a:pt x="61" y="48"/>
                      </a:cubicBezTo>
                      <a:cubicBezTo>
                        <a:pt x="62" y="43"/>
                        <a:pt x="60" y="37"/>
                        <a:pt x="56" y="33"/>
                      </a:cubicBezTo>
                      <a:cubicBezTo>
                        <a:pt x="29" y="6"/>
                        <a:pt x="29" y="6"/>
                        <a:pt x="29" y="6"/>
                      </a:cubicBezTo>
                      <a:cubicBezTo>
                        <a:pt x="23" y="0"/>
                        <a:pt x="13" y="0"/>
                        <a:pt x="6" y="6"/>
                      </a:cubicBezTo>
                      <a:cubicBezTo>
                        <a:pt x="0" y="13"/>
                        <a:pt x="0" y="23"/>
                        <a:pt x="6" y="29"/>
                      </a:cubicBezTo>
                      <a:cubicBezTo>
                        <a:pt x="33" y="56"/>
                        <a:pt x="33" y="56"/>
                        <a:pt x="33" y="56"/>
                      </a:cubicBezTo>
                      <a:cubicBezTo>
                        <a:pt x="38" y="61"/>
                        <a:pt x="45" y="62"/>
                        <a:pt x="50" y="60"/>
                      </a:cubicBezTo>
                      <a:close/>
                      <a:moveTo>
                        <a:pt x="12" y="27"/>
                      </a:moveTo>
                      <a:cubicBezTo>
                        <a:pt x="7" y="22"/>
                        <a:pt x="7" y="15"/>
                        <a:pt x="11" y="11"/>
                      </a:cubicBezTo>
                      <a:cubicBezTo>
                        <a:pt x="15" y="7"/>
                        <a:pt x="22" y="7"/>
                        <a:pt x="27" y="12"/>
                      </a:cubicBezTo>
                      <a:cubicBezTo>
                        <a:pt x="51" y="36"/>
                        <a:pt x="51" y="36"/>
                        <a:pt x="51" y="36"/>
                      </a:cubicBezTo>
                      <a:cubicBezTo>
                        <a:pt x="53" y="37"/>
                        <a:pt x="54" y="39"/>
                        <a:pt x="54" y="41"/>
                      </a:cubicBezTo>
                      <a:cubicBezTo>
                        <a:pt x="51" y="39"/>
                        <a:pt x="46" y="39"/>
                        <a:pt x="43" y="42"/>
                      </a:cubicBezTo>
                      <a:cubicBezTo>
                        <a:pt x="40" y="45"/>
                        <a:pt x="40" y="50"/>
                        <a:pt x="43" y="53"/>
                      </a:cubicBezTo>
                      <a:cubicBezTo>
                        <a:pt x="45" y="54"/>
                        <a:pt x="45" y="54"/>
                        <a:pt x="45" y="54"/>
                      </a:cubicBezTo>
                      <a:cubicBezTo>
                        <a:pt x="42" y="54"/>
                        <a:pt x="38" y="53"/>
                        <a:pt x="36" y="51"/>
                      </a:cubicBezTo>
                      <a:lnTo>
                        <a:pt x="12"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sp>
              <p:nvSpPr>
                <p:cNvPr id="102" name="Rectangle 43">
                  <a:extLst>
                    <a:ext uri="{FF2B5EF4-FFF2-40B4-BE49-F238E27FC236}">
                      <a16:creationId xmlns:a16="http://schemas.microsoft.com/office/drawing/2014/main" id="{CA8EEEC6-5BBC-8F4B-A496-B7741781E084}"/>
                    </a:ext>
                  </a:extLst>
                </p:cNvPr>
                <p:cNvSpPr>
                  <a:spLocks noChangeArrowheads="1"/>
                </p:cNvSpPr>
                <p:nvPr/>
              </p:nvSpPr>
              <p:spPr bwMode="auto">
                <a:xfrm>
                  <a:off x="517525" y="2525713"/>
                  <a:ext cx="6350" cy="22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sp>
              <p:nvSpPr>
                <p:cNvPr id="103" name="Rectangle 44">
                  <a:extLst>
                    <a:ext uri="{FF2B5EF4-FFF2-40B4-BE49-F238E27FC236}">
                      <a16:creationId xmlns:a16="http://schemas.microsoft.com/office/drawing/2014/main" id="{7009BE3E-F534-2A42-815E-490D320F013D}"/>
                    </a:ext>
                  </a:extLst>
                </p:cNvPr>
                <p:cNvSpPr>
                  <a:spLocks noChangeArrowheads="1"/>
                </p:cNvSpPr>
                <p:nvPr/>
              </p:nvSpPr>
              <p:spPr bwMode="auto">
                <a:xfrm>
                  <a:off x="525463" y="2549526"/>
                  <a:ext cx="23813" cy="47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sp>
              <p:nvSpPr>
                <p:cNvPr id="104" name="Rectangle 45">
                  <a:extLst>
                    <a:ext uri="{FF2B5EF4-FFF2-40B4-BE49-F238E27FC236}">
                      <a16:creationId xmlns:a16="http://schemas.microsoft.com/office/drawing/2014/main" id="{5DEACDF9-789A-024B-B619-49039EBB6A41}"/>
                    </a:ext>
                  </a:extLst>
                </p:cNvPr>
                <p:cNvSpPr>
                  <a:spLocks noChangeArrowheads="1"/>
                </p:cNvSpPr>
                <p:nvPr/>
              </p:nvSpPr>
              <p:spPr bwMode="auto">
                <a:xfrm>
                  <a:off x="488950" y="2584451"/>
                  <a:ext cx="6350" cy="22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sp>
              <p:nvSpPr>
                <p:cNvPr id="105" name="Rectangle 46">
                  <a:extLst>
                    <a:ext uri="{FF2B5EF4-FFF2-40B4-BE49-F238E27FC236}">
                      <a16:creationId xmlns:a16="http://schemas.microsoft.com/office/drawing/2014/main" id="{94FA4FA1-DB98-1340-ACFC-7781FF606FA2}"/>
                    </a:ext>
                  </a:extLst>
                </p:cNvPr>
                <p:cNvSpPr>
                  <a:spLocks noChangeArrowheads="1"/>
                </p:cNvSpPr>
                <p:nvPr/>
              </p:nvSpPr>
              <p:spPr bwMode="auto">
                <a:xfrm>
                  <a:off x="465138" y="2578101"/>
                  <a:ext cx="22225" cy="63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grpSp>
        </p:grpSp>
        <p:grpSp>
          <p:nvGrpSpPr>
            <p:cNvPr id="11" name="Group 10">
              <a:extLst>
                <a:ext uri="{FF2B5EF4-FFF2-40B4-BE49-F238E27FC236}">
                  <a16:creationId xmlns:a16="http://schemas.microsoft.com/office/drawing/2014/main" id="{873A2ADC-09A7-FD49-9143-BC45136CF525}"/>
                </a:ext>
              </a:extLst>
            </p:cNvPr>
            <p:cNvGrpSpPr/>
            <p:nvPr/>
          </p:nvGrpSpPr>
          <p:grpSpPr>
            <a:xfrm>
              <a:off x="7005686" y="2362364"/>
              <a:ext cx="1013799" cy="1013799"/>
              <a:chOff x="7007506" y="2362081"/>
              <a:chExt cx="1014063" cy="1014063"/>
            </a:xfrm>
          </p:grpSpPr>
          <p:sp>
            <p:nvSpPr>
              <p:cNvPr id="94" name="Oval 93">
                <a:extLst>
                  <a:ext uri="{FF2B5EF4-FFF2-40B4-BE49-F238E27FC236}">
                    <a16:creationId xmlns:a16="http://schemas.microsoft.com/office/drawing/2014/main" id="{91F7AAF1-4602-F54E-A5AF-2F9060014AE9}"/>
                  </a:ext>
                </a:extLst>
              </p:cNvPr>
              <p:cNvSpPr/>
              <p:nvPr/>
            </p:nvSpPr>
            <p:spPr>
              <a:xfrm>
                <a:off x="7007506" y="2362081"/>
                <a:ext cx="1014063" cy="10140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dirty="0">
                  <a:latin typeface="+mj-lt"/>
                  <a:ea typeface="Open Sans" panose="020B0606030504020204" pitchFamily="34" charset="0"/>
                  <a:cs typeface="Open Sans" panose="020B0606030504020204" pitchFamily="34" charset="0"/>
                </a:endParaRPr>
              </a:p>
            </p:txBody>
          </p:sp>
          <p:grpSp>
            <p:nvGrpSpPr>
              <p:cNvPr id="95" name="Group 94">
                <a:extLst>
                  <a:ext uri="{FF2B5EF4-FFF2-40B4-BE49-F238E27FC236}">
                    <a16:creationId xmlns:a16="http://schemas.microsoft.com/office/drawing/2014/main" id="{D555D5DD-E806-FF46-89B1-522F968F63A9}"/>
                  </a:ext>
                </a:extLst>
              </p:cNvPr>
              <p:cNvGrpSpPr/>
              <p:nvPr/>
            </p:nvGrpSpPr>
            <p:grpSpPr>
              <a:xfrm>
                <a:off x="7380701" y="2637916"/>
                <a:ext cx="328292" cy="495649"/>
                <a:chOff x="549275" y="4406901"/>
                <a:chExt cx="161926" cy="244475"/>
              </a:xfrm>
              <a:solidFill>
                <a:schemeClr val="bg1"/>
              </a:solidFill>
            </p:grpSpPr>
            <p:sp>
              <p:nvSpPr>
                <p:cNvPr id="96" name="Freeform 62">
                  <a:extLst>
                    <a:ext uri="{FF2B5EF4-FFF2-40B4-BE49-F238E27FC236}">
                      <a16:creationId xmlns:a16="http://schemas.microsoft.com/office/drawing/2014/main" id="{A309E1F5-D608-6148-B474-173DF43D8B33}"/>
                    </a:ext>
                  </a:extLst>
                </p:cNvPr>
                <p:cNvSpPr>
                  <a:spLocks noEditPoints="1"/>
                </p:cNvSpPr>
                <p:nvPr/>
              </p:nvSpPr>
              <p:spPr bwMode="auto">
                <a:xfrm>
                  <a:off x="549275" y="4406901"/>
                  <a:ext cx="138113" cy="244475"/>
                </a:xfrm>
                <a:custGeom>
                  <a:avLst/>
                  <a:gdLst>
                    <a:gd name="T0" fmla="*/ 66 w 73"/>
                    <a:gd name="T1" fmla="*/ 105 h 129"/>
                    <a:gd name="T2" fmla="*/ 7 w 73"/>
                    <a:gd name="T3" fmla="*/ 105 h 129"/>
                    <a:gd name="T4" fmla="*/ 7 w 73"/>
                    <a:gd name="T5" fmla="*/ 16 h 129"/>
                    <a:gd name="T6" fmla="*/ 66 w 73"/>
                    <a:gd name="T7" fmla="*/ 16 h 129"/>
                    <a:gd name="T8" fmla="*/ 66 w 73"/>
                    <a:gd name="T9" fmla="*/ 35 h 129"/>
                    <a:gd name="T10" fmla="*/ 73 w 73"/>
                    <a:gd name="T11" fmla="*/ 35 h 129"/>
                    <a:gd name="T12" fmla="*/ 73 w 73"/>
                    <a:gd name="T13" fmla="*/ 10 h 129"/>
                    <a:gd name="T14" fmla="*/ 63 w 73"/>
                    <a:gd name="T15" fmla="*/ 0 h 129"/>
                    <a:gd name="T16" fmla="*/ 9 w 73"/>
                    <a:gd name="T17" fmla="*/ 0 h 129"/>
                    <a:gd name="T18" fmla="*/ 0 w 73"/>
                    <a:gd name="T19" fmla="*/ 10 h 129"/>
                    <a:gd name="T20" fmla="*/ 0 w 73"/>
                    <a:gd name="T21" fmla="*/ 120 h 129"/>
                    <a:gd name="T22" fmla="*/ 9 w 73"/>
                    <a:gd name="T23" fmla="*/ 129 h 129"/>
                    <a:gd name="T24" fmla="*/ 63 w 73"/>
                    <a:gd name="T25" fmla="*/ 129 h 129"/>
                    <a:gd name="T26" fmla="*/ 73 w 73"/>
                    <a:gd name="T27" fmla="*/ 120 h 129"/>
                    <a:gd name="T28" fmla="*/ 73 w 73"/>
                    <a:gd name="T29" fmla="*/ 79 h 129"/>
                    <a:gd name="T30" fmla="*/ 66 w 73"/>
                    <a:gd name="T31" fmla="*/ 79 h 129"/>
                    <a:gd name="T32" fmla="*/ 66 w 73"/>
                    <a:gd name="T33" fmla="*/ 105 h 129"/>
                    <a:gd name="T34" fmla="*/ 57 w 73"/>
                    <a:gd name="T35" fmla="*/ 6 h 129"/>
                    <a:gd name="T36" fmla="*/ 60 w 73"/>
                    <a:gd name="T37" fmla="*/ 9 h 129"/>
                    <a:gd name="T38" fmla="*/ 57 w 73"/>
                    <a:gd name="T39" fmla="*/ 11 h 129"/>
                    <a:gd name="T40" fmla="*/ 55 w 73"/>
                    <a:gd name="T41" fmla="*/ 9 h 129"/>
                    <a:gd name="T42" fmla="*/ 57 w 73"/>
                    <a:gd name="T43" fmla="*/ 6 h 129"/>
                    <a:gd name="T44" fmla="*/ 24 w 73"/>
                    <a:gd name="T45" fmla="*/ 7 h 129"/>
                    <a:gd name="T46" fmla="*/ 49 w 73"/>
                    <a:gd name="T47" fmla="*/ 7 h 129"/>
                    <a:gd name="T48" fmla="*/ 49 w 73"/>
                    <a:gd name="T49" fmla="*/ 10 h 129"/>
                    <a:gd name="T50" fmla="*/ 24 w 73"/>
                    <a:gd name="T51" fmla="*/ 10 h 129"/>
                    <a:gd name="T52" fmla="*/ 24 w 73"/>
                    <a:gd name="T53" fmla="*/ 7 h 129"/>
                    <a:gd name="T54" fmla="*/ 48 w 73"/>
                    <a:gd name="T55" fmla="*/ 119 h 129"/>
                    <a:gd name="T56" fmla="*/ 25 w 73"/>
                    <a:gd name="T57" fmla="*/ 119 h 129"/>
                    <a:gd name="T58" fmla="*/ 25 w 73"/>
                    <a:gd name="T59" fmla="*/ 112 h 129"/>
                    <a:gd name="T60" fmla="*/ 48 w 73"/>
                    <a:gd name="T61" fmla="*/ 112 h 129"/>
                    <a:gd name="T62" fmla="*/ 48 w 73"/>
                    <a:gd name="T63"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3" h="129">
                      <a:moveTo>
                        <a:pt x="66" y="105"/>
                      </a:moveTo>
                      <a:cubicBezTo>
                        <a:pt x="7" y="105"/>
                        <a:pt x="7" y="105"/>
                        <a:pt x="7" y="105"/>
                      </a:cubicBezTo>
                      <a:cubicBezTo>
                        <a:pt x="7" y="16"/>
                        <a:pt x="7" y="16"/>
                        <a:pt x="7" y="16"/>
                      </a:cubicBezTo>
                      <a:cubicBezTo>
                        <a:pt x="66" y="16"/>
                        <a:pt x="66" y="16"/>
                        <a:pt x="66" y="16"/>
                      </a:cubicBezTo>
                      <a:cubicBezTo>
                        <a:pt x="66" y="35"/>
                        <a:pt x="66" y="35"/>
                        <a:pt x="66" y="35"/>
                      </a:cubicBezTo>
                      <a:cubicBezTo>
                        <a:pt x="73" y="35"/>
                        <a:pt x="73" y="35"/>
                        <a:pt x="73" y="35"/>
                      </a:cubicBezTo>
                      <a:cubicBezTo>
                        <a:pt x="73" y="10"/>
                        <a:pt x="73" y="10"/>
                        <a:pt x="73" y="10"/>
                      </a:cubicBezTo>
                      <a:cubicBezTo>
                        <a:pt x="73" y="5"/>
                        <a:pt x="68" y="0"/>
                        <a:pt x="63" y="0"/>
                      </a:cubicBezTo>
                      <a:cubicBezTo>
                        <a:pt x="9" y="0"/>
                        <a:pt x="9" y="0"/>
                        <a:pt x="9" y="0"/>
                      </a:cubicBezTo>
                      <a:cubicBezTo>
                        <a:pt x="4" y="0"/>
                        <a:pt x="0" y="5"/>
                        <a:pt x="0" y="10"/>
                      </a:cubicBezTo>
                      <a:cubicBezTo>
                        <a:pt x="0" y="120"/>
                        <a:pt x="0" y="120"/>
                        <a:pt x="0" y="120"/>
                      </a:cubicBezTo>
                      <a:cubicBezTo>
                        <a:pt x="0" y="125"/>
                        <a:pt x="4" y="129"/>
                        <a:pt x="9" y="129"/>
                      </a:cubicBezTo>
                      <a:cubicBezTo>
                        <a:pt x="63" y="129"/>
                        <a:pt x="63" y="129"/>
                        <a:pt x="63" y="129"/>
                      </a:cubicBezTo>
                      <a:cubicBezTo>
                        <a:pt x="68" y="129"/>
                        <a:pt x="73" y="125"/>
                        <a:pt x="73" y="120"/>
                      </a:cubicBezTo>
                      <a:cubicBezTo>
                        <a:pt x="73" y="79"/>
                        <a:pt x="73" y="79"/>
                        <a:pt x="73" y="79"/>
                      </a:cubicBezTo>
                      <a:cubicBezTo>
                        <a:pt x="66" y="79"/>
                        <a:pt x="66" y="79"/>
                        <a:pt x="66" y="79"/>
                      </a:cubicBezTo>
                      <a:lnTo>
                        <a:pt x="66" y="105"/>
                      </a:lnTo>
                      <a:close/>
                      <a:moveTo>
                        <a:pt x="57" y="6"/>
                      </a:moveTo>
                      <a:cubicBezTo>
                        <a:pt x="58" y="6"/>
                        <a:pt x="60" y="7"/>
                        <a:pt x="60" y="9"/>
                      </a:cubicBezTo>
                      <a:cubicBezTo>
                        <a:pt x="60" y="10"/>
                        <a:pt x="58" y="11"/>
                        <a:pt x="57" y="11"/>
                      </a:cubicBezTo>
                      <a:cubicBezTo>
                        <a:pt x="56" y="11"/>
                        <a:pt x="55" y="10"/>
                        <a:pt x="55" y="9"/>
                      </a:cubicBezTo>
                      <a:cubicBezTo>
                        <a:pt x="55" y="7"/>
                        <a:pt x="56" y="6"/>
                        <a:pt x="57" y="6"/>
                      </a:cubicBezTo>
                      <a:close/>
                      <a:moveTo>
                        <a:pt x="24" y="7"/>
                      </a:moveTo>
                      <a:cubicBezTo>
                        <a:pt x="49" y="7"/>
                        <a:pt x="49" y="7"/>
                        <a:pt x="49" y="7"/>
                      </a:cubicBezTo>
                      <a:cubicBezTo>
                        <a:pt x="49" y="10"/>
                        <a:pt x="49" y="10"/>
                        <a:pt x="49" y="10"/>
                      </a:cubicBezTo>
                      <a:cubicBezTo>
                        <a:pt x="24" y="10"/>
                        <a:pt x="24" y="10"/>
                        <a:pt x="24" y="10"/>
                      </a:cubicBezTo>
                      <a:lnTo>
                        <a:pt x="24" y="7"/>
                      </a:lnTo>
                      <a:close/>
                      <a:moveTo>
                        <a:pt x="48" y="119"/>
                      </a:moveTo>
                      <a:cubicBezTo>
                        <a:pt x="25" y="119"/>
                        <a:pt x="25" y="119"/>
                        <a:pt x="25" y="119"/>
                      </a:cubicBezTo>
                      <a:cubicBezTo>
                        <a:pt x="25" y="112"/>
                        <a:pt x="25" y="112"/>
                        <a:pt x="25" y="112"/>
                      </a:cubicBezTo>
                      <a:cubicBezTo>
                        <a:pt x="48" y="112"/>
                        <a:pt x="48" y="112"/>
                        <a:pt x="48" y="112"/>
                      </a:cubicBezTo>
                      <a:lnTo>
                        <a:pt x="48"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sp>
              <p:nvSpPr>
                <p:cNvPr id="97" name="Freeform 63">
                  <a:extLst>
                    <a:ext uri="{FF2B5EF4-FFF2-40B4-BE49-F238E27FC236}">
                      <a16:creationId xmlns:a16="http://schemas.microsoft.com/office/drawing/2014/main" id="{CCD7DE41-B284-FF48-B6F2-25A377E8C8EB}"/>
                    </a:ext>
                  </a:extLst>
                </p:cNvPr>
                <p:cNvSpPr>
                  <a:spLocks/>
                </p:cNvSpPr>
                <p:nvPr/>
              </p:nvSpPr>
              <p:spPr bwMode="auto">
                <a:xfrm>
                  <a:off x="608013" y="4478338"/>
                  <a:ext cx="103188" cy="98425"/>
                </a:xfrm>
                <a:custGeom>
                  <a:avLst/>
                  <a:gdLst>
                    <a:gd name="T0" fmla="*/ 0 w 65"/>
                    <a:gd name="T1" fmla="*/ 44 h 62"/>
                    <a:gd name="T2" fmla="*/ 8 w 65"/>
                    <a:gd name="T3" fmla="*/ 44 h 62"/>
                    <a:gd name="T4" fmla="*/ 0 w 65"/>
                    <a:gd name="T5" fmla="*/ 62 h 62"/>
                    <a:gd name="T6" fmla="*/ 22 w 65"/>
                    <a:gd name="T7" fmla="*/ 44 h 62"/>
                    <a:gd name="T8" fmla="*/ 65 w 65"/>
                    <a:gd name="T9" fmla="*/ 44 h 62"/>
                    <a:gd name="T10" fmla="*/ 65 w 65"/>
                    <a:gd name="T11" fmla="*/ 0 h 62"/>
                    <a:gd name="T12" fmla="*/ 0 w 65"/>
                    <a:gd name="T13" fmla="*/ 0 h 62"/>
                    <a:gd name="T14" fmla="*/ 0 w 65"/>
                    <a:gd name="T15" fmla="*/ 44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62">
                      <a:moveTo>
                        <a:pt x="0" y="44"/>
                      </a:moveTo>
                      <a:lnTo>
                        <a:pt x="8" y="44"/>
                      </a:lnTo>
                      <a:lnTo>
                        <a:pt x="0" y="62"/>
                      </a:lnTo>
                      <a:lnTo>
                        <a:pt x="22" y="44"/>
                      </a:lnTo>
                      <a:lnTo>
                        <a:pt x="65" y="44"/>
                      </a:lnTo>
                      <a:lnTo>
                        <a:pt x="65" y="0"/>
                      </a:lnTo>
                      <a:lnTo>
                        <a:pt x="0" y="0"/>
                      </a:lnTo>
                      <a:lnTo>
                        <a:pt x="0"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grpSp>
        </p:grpSp>
        <p:grpSp>
          <p:nvGrpSpPr>
            <p:cNvPr id="12" name="Group 11">
              <a:extLst>
                <a:ext uri="{FF2B5EF4-FFF2-40B4-BE49-F238E27FC236}">
                  <a16:creationId xmlns:a16="http://schemas.microsoft.com/office/drawing/2014/main" id="{F7082C9C-91DF-FF4D-99BA-AE2FE6E82AB6}"/>
                </a:ext>
              </a:extLst>
            </p:cNvPr>
            <p:cNvGrpSpPr/>
            <p:nvPr/>
          </p:nvGrpSpPr>
          <p:grpSpPr>
            <a:xfrm>
              <a:off x="7414490" y="3346485"/>
              <a:ext cx="1244163" cy="1244163"/>
              <a:chOff x="7416417" y="3346458"/>
              <a:chExt cx="1244487" cy="1244487"/>
            </a:xfrm>
          </p:grpSpPr>
          <p:sp>
            <p:nvSpPr>
              <p:cNvPr id="90" name="Oval 89">
                <a:extLst>
                  <a:ext uri="{FF2B5EF4-FFF2-40B4-BE49-F238E27FC236}">
                    <a16:creationId xmlns:a16="http://schemas.microsoft.com/office/drawing/2014/main" id="{051C4A3C-6266-F64C-973E-DAF57BDA2092}"/>
                  </a:ext>
                </a:extLst>
              </p:cNvPr>
              <p:cNvSpPr/>
              <p:nvPr/>
            </p:nvSpPr>
            <p:spPr>
              <a:xfrm>
                <a:off x="7416417" y="3346458"/>
                <a:ext cx="1244487" cy="124448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dirty="0">
                  <a:latin typeface="+mj-lt"/>
                  <a:ea typeface="Open Sans" panose="020B0606030504020204" pitchFamily="34" charset="0"/>
                  <a:cs typeface="Open Sans" panose="020B0606030504020204" pitchFamily="34" charset="0"/>
                </a:endParaRPr>
              </a:p>
            </p:txBody>
          </p:sp>
          <p:grpSp>
            <p:nvGrpSpPr>
              <p:cNvPr id="91" name="Group 90">
                <a:extLst>
                  <a:ext uri="{FF2B5EF4-FFF2-40B4-BE49-F238E27FC236}">
                    <a16:creationId xmlns:a16="http://schemas.microsoft.com/office/drawing/2014/main" id="{3C523BFF-DC41-3A46-B2BE-0EE31939164C}"/>
                  </a:ext>
                </a:extLst>
              </p:cNvPr>
              <p:cNvGrpSpPr/>
              <p:nvPr/>
            </p:nvGrpSpPr>
            <p:grpSpPr>
              <a:xfrm>
                <a:off x="7811156" y="3671195"/>
                <a:ext cx="455008" cy="595012"/>
                <a:chOff x="812800" y="2401888"/>
                <a:chExt cx="206375" cy="269875"/>
              </a:xfrm>
              <a:solidFill>
                <a:schemeClr val="bg1"/>
              </a:solidFill>
            </p:grpSpPr>
            <p:sp>
              <p:nvSpPr>
                <p:cNvPr id="92" name="Freeform 47">
                  <a:extLst>
                    <a:ext uri="{FF2B5EF4-FFF2-40B4-BE49-F238E27FC236}">
                      <a16:creationId xmlns:a16="http://schemas.microsoft.com/office/drawing/2014/main" id="{0546F807-5604-054B-8902-E6D1C64841F9}"/>
                    </a:ext>
                  </a:extLst>
                </p:cNvPr>
                <p:cNvSpPr>
                  <a:spLocks noEditPoints="1"/>
                </p:cNvSpPr>
                <p:nvPr/>
              </p:nvSpPr>
              <p:spPr bwMode="auto">
                <a:xfrm>
                  <a:off x="812800" y="2401888"/>
                  <a:ext cx="206375" cy="269875"/>
                </a:xfrm>
                <a:custGeom>
                  <a:avLst/>
                  <a:gdLst>
                    <a:gd name="T0" fmla="*/ 104 w 109"/>
                    <a:gd name="T1" fmla="*/ 68 h 142"/>
                    <a:gd name="T2" fmla="*/ 96 w 109"/>
                    <a:gd name="T3" fmla="*/ 68 h 142"/>
                    <a:gd name="T4" fmla="*/ 96 w 109"/>
                    <a:gd name="T5" fmla="*/ 44 h 142"/>
                    <a:gd name="T6" fmla="*/ 84 w 109"/>
                    <a:gd name="T7" fmla="*/ 13 h 142"/>
                    <a:gd name="T8" fmla="*/ 55 w 109"/>
                    <a:gd name="T9" fmla="*/ 0 h 142"/>
                    <a:gd name="T10" fmla="*/ 25 w 109"/>
                    <a:gd name="T11" fmla="*/ 13 h 142"/>
                    <a:gd name="T12" fmla="*/ 13 w 109"/>
                    <a:gd name="T13" fmla="*/ 44 h 142"/>
                    <a:gd name="T14" fmla="*/ 13 w 109"/>
                    <a:gd name="T15" fmla="*/ 68 h 142"/>
                    <a:gd name="T16" fmla="*/ 6 w 109"/>
                    <a:gd name="T17" fmla="*/ 68 h 142"/>
                    <a:gd name="T18" fmla="*/ 0 w 109"/>
                    <a:gd name="T19" fmla="*/ 73 h 142"/>
                    <a:gd name="T20" fmla="*/ 0 w 109"/>
                    <a:gd name="T21" fmla="*/ 137 h 142"/>
                    <a:gd name="T22" fmla="*/ 6 w 109"/>
                    <a:gd name="T23" fmla="*/ 142 h 142"/>
                    <a:gd name="T24" fmla="*/ 104 w 109"/>
                    <a:gd name="T25" fmla="*/ 142 h 142"/>
                    <a:gd name="T26" fmla="*/ 109 w 109"/>
                    <a:gd name="T27" fmla="*/ 137 h 142"/>
                    <a:gd name="T28" fmla="*/ 109 w 109"/>
                    <a:gd name="T29" fmla="*/ 73 h 142"/>
                    <a:gd name="T30" fmla="*/ 104 w 109"/>
                    <a:gd name="T31" fmla="*/ 68 h 142"/>
                    <a:gd name="T32" fmla="*/ 66 w 109"/>
                    <a:gd name="T33" fmla="*/ 124 h 142"/>
                    <a:gd name="T34" fmla="*/ 55 w 109"/>
                    <a:gd name="T35" fmla="*/ 136 h 142"/>
                    <a:gd name="T36" fmla="*/ 43 w 109"/>
                    <a:gd name="T37" fmla="*/ 124 h 142"/>
                    <a:gd name="T38" fmla="*/ 43 w 109"/>
                    <a:gd name="T39" fmla="*/ 103 h 142"/>
                    <a:gd name="T40" fmla="*/ 55 w 109"/>
                    <a:gd name="T41" fmla="*/ 91 h 142"/>
                    <a:gd name="T42" fmla="*/ 66 w 109"/>
                    <a:gd name="T43" fmla="*/ 103 h 142"/>
                    <a:gd name="T44" fmla="*/ 66 w 109"/>
                    <a:gd name="T45" fmla="*/ 124 h 142"/>
                    <a:gd name="T46" fmla="*/ 77 w 109"/>
                    <a:gd name="T47" fmla="*/ 68 h 142"/>
                    <a:gd name="T48" fmla="*/ 33 w 109"/>
                    <a:gd name="T49" fmla="*/ 68 h 142"/>
                    <a:gd name="T50" fmla="*/ 33 w 109"/>
                    <a:gd name="T51" fmla="*/ 44 h 142"/>
                    <a:gd name="T52" fmla="*/ 39 w 109"/>
                    <a:gd name="T53" fmla="*/ 27 h 142"/>
                    <a:gd name="T54" fmla="*/ 55 w 109"/>
                    <a:gd name="T55" fmla="*/ 20 h 142"/>
                    <a:gd name="T56" fmla="*/ 70 w 109"/>
                    <a:gd name="T57" fmla="*/ 27 h 142"/>
                    <a:gd name="T58" fmla="*/ 77 w 109"/>
                    <a:gd name="T59" fmla="*/ 44 h 142"/>
                    <a:gd name="T60" fmla="*/ 77 w 109"/>
                    <a:gd name="T61" fmla="*/ 6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9" h="142">
                      <a:moveTo>
                        <a:pt x="104" y="68"/>
                      </a:moveTo>
                      <a:cubicBezTo>
                        <a:pt x="96" y="68"/>
                        <a:pt x="96" y="68"/>
                        <a:pt x="96" y="68"/>
                      </a:cubicBezTo>
                      <a:cubicBezTo>
                        <a:pt x="96" y="44"/>
                        <a:pt x="96" y="44"/>
                        <a:pt x="96" y="44"/>
                      </a:cubicBezTo>
                      <a:cubicBezTo>
                        <a:pt x="96" y="32"/>
                        <a:pt x="92" y="21"/>
                        <a:pt x="84" y="13"/>
                      </a:cubicBezTo>
                      <a:cubicBezTo>
                        <a:pt x="77" y="5"/>
                        <a:pt x="66" y="0"/>
                        <a:pt x="55" y="0"/>
                      </a:cubicBezTo>
                      <a:cubicBezTo>
                        <a:pt x="43" y="0"/>
                        <a:pt x="32" y="5"/>
                        <a:pt x="25" y="13"/>
                      </a:cubicBezTo>
                      <a:cubicBezTo>
                        <a:pt x="17" y="21"/>
                        <a:pt x="13" y="32"/>
                        <a:pt x="13" y="44"/>
                      </a:cubicBezTo>
                      <a:cubicBezTo>
                        <a:pt x="13" y="68"/>
                        <a:pt x="13" y="68"/>
                        <a:pt x="13" y="68"/>
                      </a:cubicBezTo>
                      <a:cubicBezTo>
                        <a:pt x="6" y="68"/>
                        <a:pt x="6" y="68"/>
                        <a:pt x="6" y="68"/>
                      </a:cubicBezTo>
                      <a:cubicBezTo>
                        <a:pt x="3" y="68"/>
                        <a:pt x="0" y="71"/>
                        <a:pt x="0" y="73"/>
                      </a:cubicBezTo>
                      <a:cubicBezTo>
                        <a:pt x="0" y="137"/>
                        <a:pt x="0" y="137"/>
                        <a:pt x="0" y="137"/>
                      </a:cubicBezTo>
                      <a:cubicBezTo>
                        <a:pt x="0" y="140"/>
                        <a:pt x="3" y="142"/>
                        <a:pt x="6" y="142"/>
                      </a:cubicBezTo>
                      <a:cubicBezTo>
                        <a:pt x="104" y="142"/>
                        <a:pt x="104" y="142"/>
                        <a:pt x="104" y="142"/>
                      </a:cubicBezTo>
                      <a:cubicBezTo>
                        <a:pt x="107" y="142"/>
                        <a:pt x="109" y="140"/>
                        <a:pt x="109" y="137"/>
                      </a:cubicBezTo>
                      <a:cubicBezTo>
                        <a:pt x="109" y="73"/>
                        <a:pt x="109" y="73"/>
                        <a:pt x="109" y="73"/>
                      </a:cubicBezTo>
                      <a:cubicBezTo>
                        <a:pt x="109" y="71"/>
                        <a:pt x="107" y="68"/>
                        <a:pt x="104" y="68"/>
                      </a:cubicBezTo>
                      <a:close/>
                      <a:moveTo>
                        <a:pt x="66" y="124"/>
                      </a:moveTo>
                      <a:cubicBezTo>
                        <a:pt x="66" y="131"/>
                        <a:pt x="61" y="136"/>
                        <a:pt x="55" y="136"/>
                      </a:cubicBezTo>
                      <a:cubicBezTo>
                        <a:pt x="48" y="136"/>
                        <a:pt x="43" y="131"/>
                        <a:pt x="43" y="124"/>
                      </a:cubicBezTo>
                      <a:cubicBezTo>
                        <a:pt x="43" y="103"/>
                        <a:pt x="43" y="103"/>
                        <a:pt x="43" y="103"/>
                      </a:cubicBezTo>
                      <a:cubicBezTo>
                        <a:pt x="43" y="96"/>
                        <a:pt x="48" y="91"/>
                        <a:pt x="55" y="91"/>
                      </a:cubicBezTo>
                      <a:cubicBezTo>
                        <a:pt x="61" y="91"/>
                        <a:pt x="66" y="96"/>
                        <a:pt x="66" y="103"/>
                      </a:cubicBezTo>
                      <a:lnTo>
                        <a:pt x="66" y="124"/>
                      </a:lnTo>
                      <a:close/>
                      <a:moveTo>
                        <a:pt x="77" y="68"/>
                      </a:moveTo>
                      <a:cubicBezTo>
                        <a:pt x="33" y="68"/>
                        <a:pt x="33" y="68"/>
                        <a:pt x="33" y="68"/>
                      </a:cubicBezTo>
                      <a:cubicBezTo>
                        <a:pt x="33" y="44"/>
                        <a:pt x="33" y="44"/>
                        <a:pt x="33" y="44"/>
                      </a:cubicBezTo>
                      <a:cubicBezTo>
                        <a:pt x="33" y="37"/>
                        <a:pt x="35" y="31"/>
                        <a:pt x="39" y="27"/>
                      </a:cubicBezTo>
                      <a:cubicBezTo>
                        <a:pt x="43" y="23"/>
                        <a:pt x="49" y="20"/>
                        <a:pt x="55" y="20"/>
                      </a:cubicBezTo>
                      <a:cubicBezTo>
                        <a:pt x="60" y="20"/>
                        <a:pt x="66" y="23"/>
                        <a:pt x="70" y="27"/>
                      </a:cubicBezTo>
                      <a:cubicBezTo>
                        <a:pt x="74" y="31"/>
                        <a:pt x="77" y="37"/>
                        <a:pt x="77" y="44"/>
                      </a:cubicBezTo>
                      <a:lnTo>
                        <a:pt x="77"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sp>
              <p:nvSpPr>
                <p:cNvPr id="93" name="Freeform 48">
                  <a:extLst>
                    <a:ext uri="{FF2B5EF4-FFF2-40B4-BE49-F238E27FC236}">
                      <a16:creationId xmlns:a16="http://schemas.microsoft.com/office/drawing/2014/main" id="{C33D490F-0014-4E44-921A-DC678A408D94}"/>
                    </a:ext>
                  </a:extLst>
                </p:cNvPr>
                <p:cNvSpPr>
                  <a:spLocks/>
                </p:cNvSpPr>
                <p:nvPr/>
              </p:nvSpPr>
              <p:spPr bwMode="auto">
                <a:xfrm>
                  <a:off x="903288" y="2586038"/>
                  <a:ext cx="25400" cy="60325"/>
                </a:xfrm>
                <a:custGeom>
                  <a:avLst/>
                  <a:gdLst>
                    <a:gd name="T0" fmla="*/ 7 w 13"/>
                    <a:gd name="T1" fmla="*/ 0 h 32"/>
                    <a:gd name="T2" fmla="*/ 0 w 13"/>
                    <a:gd name="T3" fmla="*/ 7 h 32"/>
                    <a:gd name="T4" fmla="*/ 0 w 13"/>
                    <a:gd name="T5" fmla="*/ 25 h 32"/>
                    <a:gd name="T6" fmla="*/ 7 w 13"/>
                    <a:gd name="T7" fmla="*/ 32 h 32"/>
                    <a:gd name="T8" fmla="*/ 13 w 13"/>
                    <a:gd name="T9" fmla="*/ 25 h 32"/>
                    <a:gd name="T10" fmla="*/ 13 w 13"/>
                    <a:gd name="T11" fmla="*/ 7 h 32"/>
                    <a:gd name="T12" fmla="*/ 7 w 13"/>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13" h="32">
                      <a:moveTo>
                        <a:pt x="7" y="0"/>
                      </a:moveTo>
                      <a:cubicBezTo>
                        <a:pt x="3" y="0"/>
                        <a:pt x="0" y="3"/>
                        <a:pt x="0" y="7"/>
                      </a:cubicBezTo>
                      <a:cubicBezTo>
                        <a:pt x="0" y="25"/>
                        <a:pt x="0" y="25"/>
                        <a:pt x="0" y="25"/>
                      </a:cubicBezTo>
                      <a:cubicBezTo>
                        <a:pt x="0" y="29"/>
                        <a:pt x="3" y="32"/>
                        <a:pt x="7" y="32"/>
                      </a:cubicBezTo>
                      <a:cubicBezTo>
                        <a:pt x="10" y="32"/>
                        <a:pt x="13" y="29"/>
                        <a:pt x="13" y="25"/>
                      </a:cubicBezTo>
                      <a:cubicBezTo>
                        <a:pt x="13" y="7"/>
                        <a:pt x="13" y="7"/>
                        <a:pt x="13" y="7"/>
                      </a:cubicBezTo>
                      <a:cubicBezTo>
                        <a:pt x="13" y="3"/>
                        <a:pt x="10"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grpSp>
        </p:grpSp>
        <p:grpSp>
          <p:nvGrpSpPr>
            <p:cNvPr id="13" name="Group 12">
              <a:extLst>
                <a:ext uri="{FF2B5EF4-FFF2-40B4-BE49-F238E27FC236}">
                  <a16:creationId xmlns:a16="http://schemas.microsoft.com/office/drawing/2014/main" id="{A66881DE-7C46-3C4A-AFC0-06FB65138205}"/>
                </a:ext>
              </a:extLst>
            </p:cNvPr>
            <p:cNvGrpSpPr/>
            <p:nvPr/>
          </p:nvGrpSpPr>
          <p:grpSpPr>
            <a:xfrm>
              <a:off x="7512583" y="702428"/>
              <a:ext cx="1325513" cy="1325513"/>
              <a:chOff x="7514539" y="701717"/>
              <a:chExt cx="1325858" cy="1325858"/>
            </a:xfrm>
          </p:grpSpPr>
          <p:sp>
            <p:nvSpPr>
              <p:cNvPr id="85" name="Oval 84">
                <a:extLst>
                  <a:ext uri="{FF2B5EF4-FFF2-40B4-BE49-F238E27FC236}">
                    <a16:creationId xmlns:a16="http://schemas.microsoft.com/office/drawing/2014/main" id="{E0ADE4E1-9ABD-4848-A336-466F302554D5}"/>
                  </a:ext>
                </a:extLst>
              </p:cNvPr>
              <p:cNvSpPr/>
              <p:nvPr/>
            </p:nvSpPr>
            <p:spPr>
              <a:xfrm>
                <a:off x="7514539" y="701717"/>
                <a:ext cx="1325858" cy="13258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dirty="0">
                  <a:latin typeface="+mj-lt"/>
                  <a:ea typeface="Open Sans" panose="020B0606030504020204" pitchFamily="34" charset="0"/>
                  <a:cs typeface="Open Sans" panose="020B0606030504020204" pitchFamily="34" charset="0"/>
                </a:endParaRPr>
              </a:p>
            </p:txBody>
          </p:sp>
          <p:grpSp>
            <p:nvGrpSpPr>
              <p:cNvPr id="86" name="Group 85">
                <a:extLst>
                  <a:ext uri="{FF2B5EF4-FFF2-40B4-BE49-F238E27FC236}">
                    <a16:creationId xmlns:a16="http://schemas.microsoft.com/office/drawing/2014/main" id="{CF2D7DC7-79F9-904B-B5AC-543A5FFCCBB0}"/>
                  </a:ext>
                </a:extLst>
              </p:cNvPr>
              <p:cNvGrpSpPr/>
              <p:nvPr/>
            </p:nvGrpSpPr>
            <p:grpSpPr>
              <a:xfrm>
                <a:off x="7896231" y="1020594"/>
                <a:ext cx="629165" cy="638347"/>
                <a:chOff x="2360613" y="2686051"/>
                <a:chExt cx="217488" cy="220662"/>
              </a:xfrm>
              <a:solidFill>
                <a:schemeClr val="bg1"/>
              </a:solidFill>
            </p:grpSpPr>
            <p:sp>
              <p:nvSpPr>
                <p:cNvPr id="87" name="Freeform 34">
                  <a:extLst>
                    <a:ext uri="{FF2B5EF4-FFF2-40B4-BE49-F238E27FC236}">
                      <a16:creationId xmlns:a16="http://schemas.microsoft.com/office/drawing/2014/main" id="{E618749E-E365-314A-914B-BFE410643F34}"/>
                    </a:ext>
                  </a:extLst>
                </p:cNvPr>
                <p:cNvSpPr>
                  <a:spLocks noEditPoints="1"/>
                </p:cNvSpPr>
                <p:nvPr/>
              </p:nvSpPr>
              <p:spPr bwMode="auto">
                <a:xfrm>
                  <a:off x="2427288" y="2686051"/>
                  <a:ext cx="150813" cy="150813"/>
                </a:xfrm>
                <a:custGeom>
                  <a:avLst/>
                  <a:gdLst>
                    <a:gd name="T0" fmla="*/ 65 w 79"/>
                    <a:gd name="T1" fmla="*/ 14 h 79"/>
                    <a:gd name="T2" fmla="*/ 14 w 79"/>
                    <a:gd name="T3" fmla="*/ 14 h 79"/>
                    <a:gd name="T4" fmla="*/ 12 w 79"/>
                    <a:gd name="T5" fmla="*/ 63 h 79"/>
                    <a:gd name="T6" fmla="*/ 12 w 79"/>
                    <a:gd name="T7" fmla="*/ 63 h 79"/>
                    <a:gd name="T8" fmla="*/ 17 w 79"/>
                    <a:gd name="T9" fmla="*/ 68 h 79"/>
                    <a:gd name="T10" fmla="*/ 65 w 79"/>
                    <a:gd name="T11" fmla="*/ 65 h 79"/>
                    <a:gd name="T12" fmla="*/ 65 w 79"/>
                    <a:gd name="T13" fmla="*/ 14 h 79"/>
                    <a:gd name="T14" fmla="*/ 58 w 79"/>
                    <a:gd name="T15" fmla="*/ 59 h 79"/>
                    <a:gd name="T16" fmla="*/ 20 w 79"/>
                    <a:gd name="T17" fmla="*/ 59 h 79"/>
                    <a:gd name="T18" fmla="*/ 20 w 79"/>
                    <a:gd name="T19" fmla="*/ 21 h 79"/>
                    <a:gd name="T20" fmla="*/ 59 w 79"/>
                    <a:gd name="T21" fmla="*/ 21 h 79"/>
                    <a:gd name="T22" fmla="*/ 58 w 79"/>
                    <a:gd name="T23" fmla="*/ 5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79">
                      <a:moveTo>
                        <a:pt x="65" y="14"/>
                      </a:moveTo>
                      <a:cubicBezTo>
                        <a:pt x="51" y="0"/>
                        <a:pt x="28" y="0"/>
                        <a:pt x="14" y="14"/>
                      </a:cubicBezTo>
                      <a:cubicBezTo>
                        <a:pt x="1" y="27"/>
                        <a:pt x="0" y="48"/>
                        <a:pt x="12" y="63"/>
                      </a:cubicBezTo>
                      <a:cubicBezTo>
                        <a:pt x="12" y="63"/>
                        <a:pt x="12" y="63"/>
                        <a:pt x="12" y="63"/>
                      </a:cubicBezTo>
                      <a:cubicBezTo>
                        <a:pt x="14" y="65"/>
                        <a:pt x="15" y="66"/>
                        <a:pt x="17" y="68"/>
                      </a:cubicBezTo>
                      <a:cubicBezTo>
                        <a:pt x="31" y="79"/>
                        <a:pt x="52" y="78"/>
                        <a:pt x="65" y="65"/>
                      </a:cubicBezTo>
                      <a:cubicBezTo>
                        <a:pt x="79" y="51"/>
                        <a:pt x="79" y="28"/>
                        <a:pt x="65" y="14"/>
                      </a:cubicBezTo>
                      <a:close/>
                      <a:moveTo>
                        <a:pt x="58" y="59"/>
                      </a:moveTo>
                      <a:cubicBezTo>
                        <a:pt x="48" y="69"/>
                        <a:pt x="31" y="69"/>
                        <a:pt x="20" y="59"/>
                      </a:cubicBezTo>
                      <a:cubicBezTo>
                        <a:pt x="10" y="48"/>
                        <a:pt x="10" y="31"/>
                        <a:pt x="20" y="21"/>
                      </a:cubicBezTo>
                      <a:cubicBezTo>
                        <a:pt x="31" y="10"/>
                        <a:pt x="48" y="10"/>
                        <a:pt x="59" y="21"/>
                      </a:cubicBezTo>
                      <a:cubicBezTo>
                        <a:pt x="69" y="31"/>
                        <a:pt x="69" y="48"/>
                        <a:pt x="58"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sp>
              <p:nvSpPr>
                <p:cNvPr id="88" name="Freeform 35">
                  <a:extLst>
                    <a:ext uri="{FF2B5EF4-FFF2-40B4-BE49-F238E27FC236}">
                      <a16:creationId xmlns:a16="http://schemas.microsoft.com/office/drawing/2014/main" id="{5BB46B07-6178-8F44-9F42-A2BB9F77BBC2}"/>
                    </a:ext>
                  </a:extLst>
                </p:cNvPr>
                <p:cNvSpPr>
                  <a:spLocks/>
                </p:cNvSpPr>
                <p:nvPr/>
              </p:nvSpPr>
              <p:spPr bwMode="auto">
                <a:xfrm>
                  <a:off x="2360613" y="2814638"/>
                  <a:ext cx="92075" cy="92075"/>
                </a:xfrm>
                <a:custGeom>
                  <a:avLst/>
                  <a:gdLst>
                    <a:gd name="T0" fmla="*/ 0 w 58"/>
                    <a:gd name="T1" fmla="*/ 46 h 58"/>
                    <a:gd name="T2" fmla="*/ 11 w 58"/>
                    <a:gd name="T3" fmla="*/ 58 h 58"/>
                    <a:gd name="T4" fmla="*/ 58 w 58"/>
                    <a:gd name="T5" fmla="*/ 7 h 58"/>
                    <a:gd name="T6" fmla="*/ 50 w 58"/>
                    <a:gd name="T7" fmla="*/ 0 h 58"/>
                    <a:gd name="T8" fmla="*/ 0 w 58"/>
                    <a:gd name="T9" fmla="*/ 46 h 58"/>
                  </a:gdLst>
                  <a:ahLst/>
                  <a:cxnLst>
                    <a:cxn ang="0">
                      <a:pos x="T0" y="T1"/>
                    </a:cxn>
                    <a:cxn ang="0">
                      <a:pos x="T2" y="T3"/>
                    </a:cxn>
                    <a:cxn ang="0">
                      <a:pos x="T4" y="T5"/>
                    </a:cxn>
                    <a:cxn ang="0">
                      <a:pos x="T6" y="T7"/>
                    </a:cxn>
                    <a:cxn ang="0">
                      <a:pos x="T8" y="T9"/>
                    </a:cxn>
                  </a:cxnLst>
                  <a:rect l="0" t="0" r="r" b="b"/>
                  <a:pathLst>
                    <a:path w="58" h="58">
                      <a:moveTo>
                        <a:pt x="0" y="46"/>
                      </a:moveTo>
                      <a:lnTo>
                        <a:pt x="11" y="58"/>
                      </a:lnTo>
                      <a:lnTo>
                        <a:pt x="58" y="7"/>
                      </a:lnTo>
                      <a:lnTo>
                        <a:pt x="50" y="0"/>
                      </a:lnTo>
                      <a:lnTo>
                        <a:pt x="0"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sp>
              <p:nvSpPr>
                <p:cNvPr id="89" name="Freeform 36">
                  <a:extLst>
                    <a:ext uri="{FF2B5EF4-FFF2-40B4-BE49-F238E27FC236}">
                      <a16:creationId xmlns:a16="http://schemas.microsoft.com/office/drawing/2014/main" id="{CAF18701-82E4-1745-B303-F5BD6C12B952}"/>
                    </a:ext>
                  </a:extLst>
                </p:cNvPr>
                <p:cNvSpPr>
                  <a:spLocks/>
                </p:cNvSpPr>
                <p:nvPr/>
              </p:nvSpPr>
              <p:spPr bwMode="auto">
                <a:xfrm>
                  <a:off x="2505075" y="2736851"/>
                  <a:ext cx="57150" cy="68263"/>
                </a:xfrm>
                <a:custGeom>
                  <a:avLst/>
                  <a:gdLst>
                    <a:gd name="T0" fmla="*/ 16 w 30"/>
                    <a:gd name="T1" fmla="*/ 0 h 36"/>
                    <a:gd name="T2" fmla="*/ 0 w 30"/>
                    <a:gd name="T3" fmla="*/ 34 h 36"/>
                    <a:gd name="T4" fmla="*/ 6 w 30"/>
                    <a:gd name="T5" fmla="*/ 36 h 36"/>
                    <a:gd name="T6" fmla="*/ 16 w 30"/>
                    <a:gd name="T7" fmla="*/ 0 h 36"/>
                  </a:gdLst>
                  <a:ahLst/>
                  <a:cxnLst>
                    <a:cxn ang="0">
                      <a:pos x="T0" y="T1"/>
                    </a:cxn>
                    <a:cxn ang="0">
                      <a:pos x="T2" y="T3"/>
                    </a:cxn>
                    <a:cxn ang="0">
                      <a:pos x="T4" y="T5"/>
                    </a:cxn>
                    <a:cxn ang="0">
                      <a:pos x="T6" y="T7"/>
                    </a:cxn>
                  </a:cxnLst>
                  <a:rect l="0" t="0" r="r" b="b"/>
                  <a:pathLst>
                    <a:path w="30" h="36">
                      <a:moveTo>
                        <a:pt x="16" y="0"/>
                      </a:moveTo>
                      <a:cubicBezTo>
                        <a:pt x="21" y="26"/>
                        <a:pt x="0" y="34"/>
                        <a:pt x="0" y="34"/>
                      </a:cubicBezTo>
                      <a:cubicBezTo>
                        <a:pt x="6" y="36"/>
                        <a:pt x="6" y="36"/>
                        <a:pt x="6" y="36"/>
                      </a:cubicBezTo>
                      <a:cubicBezTo>
                        <a:pt x="30" y="21"/>
                        <a:pt x="16" y="0"/>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grpSp>
        </p:grpSp>
        <p:grpSp>
          <p:nvGrpSpPr>
            <p:cNvPr id="14" name="Group 13">
              <a:extLst>
                <a:ext uri="{FF2B5EF4-FFF2-40B4-BE49-F238E27FC236}">
                  <a16:creationId xmlns:a16="http://schemas.microsoft.com/office/drawing/2014/main" id="{E83287C8-4CB5-3042-B3E1-A76E65CC623A}"/>
                </a:ext>
              </a:extLst>
            </p:cNvPr>
            <p:cNvGrpSpPr/>
            <p:nvPr/>
          </p:nvGrpSpPr>
          <p:grpSpPr>
            <a:xfrm>
              <a:off x="6014294" y="3480928"/>
              <a:ext cx="1325513" cy="1325513"/>
              <a:chOff x="6015862" y="3480942"/>
              <a:chExt cx="1325858" cy="1325858"/>
            </a:xfrm>
          </p:grpSpPr>
          <p:sp>
            <p:nvSpPr>
              <p:cNvPr id="69" name="Oval 68">
                <a:extLst>
                  <a:ext uri="{FF2B5EF4-FFF2-40B4-BE49-F238E27FC236}">
                    <a16:creationId xmlns:a16="http://schemas.microsoft.com/office/drawing/2014/main" id="{CE03C8F9-08BE-764F-B8CA-5ECBF63969F6}"/>
                  </a:ext>
                </a:extLst>
              </p:cNvPr>
              <p:cNvSpPr/>
              <p:nvPr/>
            </p:nvSpPr>
            <p:spPr>
              <a:xfrm>
                <a:off x="6015862" y="3480942"/>
                <a:ext cx="1325858" cy="13258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dirty="0">
                  <a:latin typeface="+mj-lt"/>
                  <a:ea typeface="Open Sans" panose="020B0606030504020204" pitchFamily="34" charset="0"/>
                  <a:cs typeface="Open Sans" panose="020B0606030504020204" pitchFamily="34" charset="0"/>
                </a:endParaRPr>
              </a:p>
            </p:txBody>
          </p:sp>
          <p:grpSp>
            <p:nvGrpSpPr>
              <p:cNvPr id="70" name="Group 69">
                <a:extLst>
                  <a:ext uri="{FF2B5EF4-FFF2-40B4-BE49-F238E27FC236}">
                    <a16:creationId xmlns:a16="http://schemas.microsoft.com/office/drawing/2014/main" id="{13EA46A6-0F80-7D4A-8D4B-F89160248972}"/>
                  </a:ext>
                </a:extLst>
              </p:cNvPr>
              <p:cNvGrpSpPr/>
              <p:nvPr/>
            </p:nvGrpSpPr>
            <p:grpSpPr>
              <a:xfrm>
                <a:off x="6440864" y="3910316"/>
                <a:ext cx="512854" cy="496520"/>
                <a:chOff x="2339975" y="3200401"/>
                <a:chExt cx="249238" cy="241300"/>
              </a:xfrm>
              <a:solidFill>
                <a:schemeClr val="bg1"/>
              </a:solidFill>
            </p:grpSpPr>
            <p:sp>
              <p:nvSpPr>
                <p:cNvPr id="71" name="Rectangle 18">
                  <a:extLst>
                    <a:ext uri="{FF2B5EF4-FFF2-40B4-BE49-F238E27FC236}">
                      <a16:creationId xmlns:a16="http://schemas.microsoft.com/office/drawing/2014/main" id="{5A69E263-AD90-9B48-9D8C-5E0D3E74307E}"/>
                    </a:ext>
                  </a:extLst>
                </p:cNvPr>
                <p:cNvSpPr>
                  <a:spLocks noChangeArrowheads="1"/>
                </p:cNvSpPr>
                <p:nvPr/>
              </p:nvSpPr>
              <p:spPr bwMode="auto">
                <a:xfrm>
                  <a:off x="2428875" y="3297238"/>
                  <a:ext cx="28575"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sp>
              <p:nvSpPr>
                <p:cNvPr id="72" name="Rectangle 19">
                  <a:extLst>
                    <a:ext uri="{FF2B5EF4-FFF2-40B4-BE49-F238E27FC236}">
                      <a16:creationId xmlns:a16="http://schemas.microsoft.com/office/drawing/2014/main" id="{8285213C-D0CD-4C49-A3E0-AF362308BFB5}"/>
                    </a:ext>
                  </a:extLst>
                </p:cNvPr>
                <p:cNvSpPr>
                  <a:spLocks noChangeArrowheads="1"/>
                </p:cNvSpPr>
                <p:nvPr/>
              </p:nvSpPr>
              <p:spPr bwMode="auto">
                <a:xfrm>
                  <a:off x="2473325" y="3297238"/>
                  <a:ext cx="28575"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sp>
              <p:nvSpPr>
                <p:cNvPr id="73" name="Rectangle 20">
                  <a:extLst>
                    <a:ext uri="{FF2B5EF4-FFF2-40B4-BE49-F238E27FC236}">
                      <a16:creationId xmlns:a16="http://schemas.microsoft.com/office/drawing/2014/main" id="{C135E99D-366F-7E43-B35C-7ACF04EA659D}"/>
                    </a:ext>
                  </a:extLst>
                </p:cNvPr>
                <p:cNvSpPr>
                  <a:spLocks noChangeArrowheads="1"/>
                </p:cNvSpPr>
                <p:nvPr/>
              </p:nvSpPr>
              <p:spPr bwMode="auto">
                <a:xfrm>
                  <a:off x="2516188" y="3297238"/>
                  <a:ext cx="28575"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sp>
              <p:nvSpPr>
                <p:cNvPr id="74" name="Rectangle 21">
                  <a:extLst>
                    <a:ext uri="{FF2B5EF4-FFF2-40B4-BE49-F238E27FC236}">
                      <a16:creationId xmlns:a16="http://schemas.microsoft.com/office/drawing/2014/main" id="{8C348631-596D-3A43-A58D-F56A3A3AF843}"/>
                    </a:ext>
                  </a:extLst>
                </p:cNvPr>
                <p:cNvSpPr>
                  <a:spLocks noChangeArrowheads="1"/>
                </p:cNvSpPr>
                <p:nvPr/>
              </p:nvSpPr>
              <p:spPr bwMode="auto">
                <a:xfrm>
                  <a:off x="2428875" y="3338513"/>
                  <a:ext cx="28575"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sp>
              <p:nvSpPr>
                <p:cNvPr id="75" name="Rectangle 22">
                  <a:extLst>
                    <a:ext uri="{FF2B5EF4-FFF2-40B4-BE49-F238E27FC236}">
                      <a16:creationId xmlns:a16="http://schemas.microsoft.com/office/drawing/2014/main" id="{0FC8667A-09BB-B444-95B9-5A889C3A935D}"/>
                    </a:ext>
                  </a:extLst>
                </p:cNvPr>
                <p:cNvSpPr>
                  <a:spLocks noChangeArrowheads="1"/>
                </p:cNvSpPr>
                <p:nvPr/>
              </p:nvSpPr>
              <p:spPr bwMode="auto">
                <a:xfrm>
                  <a:off x="2473325" y="3338513"/>
                  <a:ext cx="28575"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sp>
              <p:nvSpPr>
                <p:cNvPr id="76" name="Rectangle 23">
                  <a:extLst>
                    <a:ext uri="{FF2B5EF4-FFF2-40B4-BE49-F238E27FC236}">
                      <a16:creationId xmlns:a16="http://schemas.microsoft.com/office/drawing/2014/main" id="{97F8843E-3805-F744-B310-107993DFB6DD}"/>
                    </a:ext>
                  </a:extLst>
                </p:cNvPr>
                <p:cNvSpPr>
                  <a:spLocks noChangeArrowheads="1"/>
                </p:cNvSpPr>
                <p:nvPr/>
              </p:nvSpPr>
              <p:spPr bwMode="auto">
                <a:xfrm>
                  <a:off x="2516188" y="3338513"/>
                  <a:ext cx="28575"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sp>
              <p:nvSpPr>
                <p:cNvPr id="77" name="Rectangle 24">
                  <a:extLst>
                    <a:ext uri="{FF2B5EF4-FFF2-40B4-BE49-F238E27FC236}">
                      <a16:creationId xmlns:a16="http://schemas.microsoft.com/office/drawing/2014/main" id="{DFE0E506-E988-D54E-8816-B6284C6411CD}"/>
                    </a:ext>
                  </a:extLst>
                </p:cNvPr>
                <p:cNvSpPr>
                  <a:spLocks noChangeArrowheads="1"/>
                </p:cNvSpPr>
                <p:nvPr/>
              </p:nvSpPr>
              <p:spPr bwMode="auto">
                <a:xfrm>
                  <a:off x="2428875" y="3378201"/>
                  <a:ext cx="28575"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sp>
              <p:nvSpPr>
                <p:cNvPr id="78" name="Rectangle 25">
                  <a:extLst>
                    <a:ext uri="{FF2B5EF4-FFF2-40B4-BE49-F238E27FC236}">
                      <a16:creationId xmlns:a16="http://schemas.microsoft.com/office/drawing/2014/main" id="{12ADCA9B-E103-8646-A536-B60308695614}"/>
                    </a:ext>
                  </a:extLst>
                </p:cNvPr>
                <p:cNvSpPr>
                  <a:spLocks noChangeArrowheads="1"/>
                </p:cNvSpPr>
                <p:nvPr/>
              </p:nvSpPr>
              <p:spPr bwMode="auto">
                <a:xfrm>
                  <a:off x="2386013" y="3338513"/>
                  <a:ext cx="25400"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sp>
              <p:nvSpPr>
                <p:cNvPr id="79" name="Rectangle 26">
                  <a:extLst>
                    <a:ext uri="{FF2B5EF4-FFF2-40B4-BE49-F238E27FC236}">
                      <a16:creationId xmlns:a16="http://schemas.microsoft.com/office/drawing/2014/main" id="{2C10A352-1839-B141-9668-4D9DE8A44009}"/>
                    </a:ext>
                  </a:extLst>
                </p:cNvPr>
                <p:cNvSpPr>
                  <a:spLocks noChangeArrowheads="1"/>
                </p:cNvSpPr>
                <p:nvPr/>
              </p:nvSpPr>
              <p:spPr bwMode="auto">
                <a:xfrm>
                  <a:off x="2386013" y="3378201"/>
                  <a:ext cx="28575"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sp>
              <p:nvSpPr>
                <p:cNvPr id="80" name="Rectangle 27">
                  <a:extLst>
                    <a:ext uri="{FF2B5EF4-FFF2-40B4-BE49-F238E27FC236}">
                      <a16:creationId xmlns:a16="http://schemas.microsoft.com/office/drawing/2014/main" id="{D2DD7C90-FE82-384A-95E0-D74FD8505B97}"/>
                    </a:ext>
                  </a:extLst>
                </p:cNvPr>
                <p:cNvSpPr>
                  <a:spLocks noChangeArrowheads="1"/>
                </p:cNvSpPr>
                <p:nvPr/>
              </p:nvSpPr>
              <p:spPr bwMode="auto">
                <a:xfrm>
                  <a:off x="2473325" y="3378201"/>
                  <a:ext cx="28575"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sp>
              <p:nvSpPr>
                <p:cNvPr id="81" name="Rectangle 28">
                  <a:extLst>
                    <a:ext uri="{FF2B5EF4-FFF2-40B4-BE49-F238E27FC236}">
                      <a16:creationId xmlns:a16="http://schemas.microsoft.com/office/drawing/2014/main" id="{294FDF8E-BCDD-6D4D-968F-9253B2CBB102}"/>
                    </a:ext>
                  </a:extLst>
                </p:cNvPr>
                <p:cNvSpPr>
                  <a:spLocks noChangeArrowheads="1"/>
                </p:cNvSpPr>
                <p:nvPr/>
              </p:nvSpPr>
              <p:spPr bwMode="auto">
                <a:xfrm>
                  <a:off x="2516188" y="3378201"/>
                  <a:ext cx="28575"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sp>
              <p:nvSpPr>
                <p:cNvPr id="82" name="Freeform 29">
                  <a:extLst>
                    <a:ext uri="{FF2B5EF4-FFF2-40B4-BE49-F238E27FC236}">
                      <a16:creationId xmlns:a16="http://schemas.microsoft.com/office/drawing/2014/main" id="{F125A59E-62B1-6147-A829-FC0912746AD0}"/>
                    </a:ext>
                  </a:extLst>
                </p:cNvPr>
                <p:cNvSpPr>
                  <a:spLocks noEditPoints="1"/>
                </p:cNvSpPr>
                <p:nvPr/>
              </p:nvSpPr>
              <p:spPr bwMode="auto">
                <a:xfrm>
                  <a:off x="2339975" y="3217863"/>
                  <a:ext cx="249238" cy="223838"/>
                </a:xfrm>
                <a:custGeom>
                  <a:avLst/>
                  <a:gdLst>
                    <a:gd name="T0" fmla="*/ 157 w 157"/>
                    <a:gd name="T1" fmla="*/ 0 h 141"/>
                    <a:gd name="T2" fmla="*/ 135 w 157"/>
                    <a:gd name="T3" fmla="*/ 0 h 141"/>
                    <a:gd name="T4" fmla="*/ 135 w 157"/>
                    <a:gd name="T5" fmla="*/ 15 h 141"/>
                    <a:gd name="T6" fmla="*/ 114 w 157"/>
                    <a:gd name="T7" fmla="*/ 15 h 141"/>
                    <a:gd name="T8" fmla="*/ 114 w 157"/>
                    <a:gd name="T9" fmla="*/ 0 h 141"/>
                    <a:gd name="T10" fmla="*/ 47 w 157"/>
                    <a:gd name="T11" fmla="*/ 0 h 141"/>
                    <a:gd name="T12" fmla="*/ 47 w 157"/>
                    <a:gd name="T13" fmla="*/ 15 h 141"/>
                    <a:gd name="T14" fmla="*/ 25 w 157"/>
                    <a:gd name="T15" fmla="*/ 15 h 141"/>
                    <a:gd name="T16" fmla="*/ 25 w 157"/>
                    <a:gd name="T17" fmla="*/ 0 h 141"/>
                    <a:gd name="T18" fmla="*/ 0 w 157"/>
                    <a:gd name="T19" fmla="*/ 0 h 141"/>
                    <a:gd name="T20" fmla="*/ 0 w 157"/>
                    <a:gd name="T21" fmla="*/ 141 h 141"/>
                    <a:gd name="T22" fmla="*/ 12 w 157"/>
                    <a:gd name="T23" fmla="*/ 141 h 141"/>
                    <a:gd name="T24" fmla="*/ 146 w 157"/>
                    <a:gd name="T25" fmla="*/ 141 h 141"/>
                    <a:gd name="T26" fmla="*/ 157 w 157"/>
                    <a:gd name="T27" fmla="*/ 141 h 141"/>
                    <a:gd name="T28" fmla="*/ 157 w 157"/>
                    <a:gd name="T29" fmla="*/ 0 h 141"/>
                    <a:gd name="T30" fmla="*/ 146 w 157"/>
                    <a:gd name="T31" fmla="*/ 129 h 141"/>
                    <a:gd name="T32" fmla="*/ 12 w 157"/>
                    <a:gd name="T33" fmla="*/ 129 h 141"/>
                    <a:gd name="T34" fmla="*/ 12 w 157"/>
                    <a:gd name="T35" fmla="*/ 40 h 141"/>
                    <a:gd name="T36" fmla="*/ 146 w 157"/>
                    <a:gd name="T37" fmla="*/ 40 h 141"/>
                    <a:gd name="T38" fmla="*/ 146 w 157"/>
                    <a:gd name="T39" fmla="*/ 12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7" h="141">
                      <a:moveTo>
                        <a:pt x="157" y="0"/>
                      </a:moveTo>
                      <a:lnTo>
                        <a:pt x="135" y="0"/>
                      </a:lnTo>
                      <a:lnTo>
                        <a:pt x="135" y="15"/>
                      </a:lnTo>
                      <a:lnTo>
                        <a:pt x="114" y="15"/>
                      </a:lnTo>
                      <a:lnTo>
                        <a:pt x="114" y="0"/>
                      </a:lnTo>
                      <a:lnTo>
                        <a:pt x="47" y="0"/>
                      </a:lnTo>
                      <a:lnTo>
                        <a:pt x="47" y="15"/>
                      </a:lnTo>
                      <a:lnTo>
                        <a:pt x="25" y="15"/>
                      </a:lnTo>
                      <a:lnTo>
                        <a:pt x="25" y="0"/>
                      </a:lnTo>
                      <a:lnTo>
                        <a:pt x="0" y="0"/>
                      </a:lnTo>
                      <a:lnTo>
                        <a:pt x="0" y="141"/>
                      </a:lnTo>
                      <a:lnTo>
                        <a:pt x="12" y="141"/>
                      </a:lnTo>
                      <a:lnTo>
                        <a:pt x="146" y="141"/>
                      </a:lnTo>
                      <a:lnTo>
                        <a:pt x="157" y="141"/>
                      </a:lnTo>
                      <a:lnTo>
                        <a:pt x="157" y="0"/>
                      </a:lnTo>
                      <a:close/>
                      <a:moveTo>
                        <a:pt x="146" y="129"/>
                      </a:moveTo>
                      <a:lnTo>
                        <a:pt x="12" y="129"/>
                      </a:lnTo>
                      <a:lnTo>
                        <a:pt x="12" y="40"/>
                      </a:lnTo>
                      <a:lnTo>
                        <a:pt x="146" y="40"/>
                      </a:lnTo>
                      <a:lnTo>
                        <a:pt x="146" y="1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sp>
              <p:nvSpPr>
                <p:cNvPr id="83" name="Rectangle 30">
                  <a:extLst>
                    <a:ext uri="{FF2B5EF4-FFF2-40B4-BE49-F238E27FC236}">
                      <a16:creationId xmlns:a16="http://schemas.microsoft.com/office/drawing/2014/main" id="{EE2761DB-7B63-AE44-9450-6487F5A0B466}"/>
                    </a:ext>
                  </a:extLst>
                </p:cNvPr>
                <p:cNvSpPr>
                  <a:spLocks noChangeArrowheads="1"/>
                </p:cNvSpPr>
                <p:nvPr/>
              </p:nvSpPr>
              <p:spPr bwMode="auto">
                <a:xfrm>
                  <a:off x="2387600" y="3200401"/>
                  <a:ext cx="20638" cy="349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sp>
              <p:nvSpPr>
                <p:cNvPr id="84" name="Rectangle 31">
                  <a:extLst>
                    <a:ext uri="{FF2B5EF4-FFF2-40B4-BE49-F238E27FC236}">
                      <a16:creationId xmlns:a16="http://schemas.microsoft.com/office/drawing/2014/main" id="{83E2A212-A5C2-E843-8D57-0955D82E415E}"/>
                    </a:ext>
                  </a:extLst>
                </p:cNvPr>
                <p:cNvSpPr>
                  <a:spLocks noChangeArrowheads="1"/>
                </p:cNvSpPr>
                <p:nvPr/>
              </p:nvSpPr>
              <p:spPr bwMode="auto">
                <a:xfrm>
                  <a:off x="2525713" y="3200401"/>
                  <a:ext cx="23813" cy="349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grpSp>
        </p:grpSp>
        <p:grpSp>
          <p:nvGrpSpPr>
            <p:cNvPr id="15" name="Group 14">
              <a:extLst>
                <a:ext uri="{FF2B5EF4-FFF2-40B4-BE49-F238E27FC236}">
                  <a16:creationId xmlns:a16="http://schemas.microsoft.com/office/drawing/2014/main" id="{F7CF427C-37C5-7849-AAFD-A0CA5F57088A}"/>
                </a:ext>
              </a:extLst>
            </p:cNvPr>
            <p:cNvGrpSpPr/>
            <p:nvPr/>
          </p:nvGrpSpPr>
          <p:grpSpPr>
            <a:xfrm>
              <a:off x="5858086" y="2378989"/>
              <a:ext cx="1013799" cy="1013799"/>
              <a:chOff x="5859607" y="2378710"/>
              <a:chExt cx="1014063" cy="1014063"/>
            </a:xfrm>
          </p:grpSpPr>
          <p:sp>
            <p:nvSpPr>
              <p:cNvPr id="62" name="Oval 61">
                <a:extLst>
                  <a:ext uri="{FF2B5EF4-FFF2-40B4-BE49-F238E27FC236}">
                    <a16:creationId xmlns:a16="http://schemas.microsoft.com/office/drawing/2014/main" id="{78BE7713-3577-4746-A31A-8DACC575B54C}"/>
                  </a:ext>
                </a:extLst>
              </p:cNvPr>
              <p:cNvSpPr/>
              <p:nvPr/>
            </p:nvSpPr>
            <p:spPr>
              <a:xfrm>
                <a:off x="5859607" y="2378710"/>
                <a:ext cx="1014063" cy="10140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dirty="0">
                  <a:latin typeface="+mj-lt"/>
                  <a:ea typeface="Open Sans" panose="020B0606030504020204" pitchFamily="34" charset="0"/>
                  <a:cs typeface="Open Sans" panose="020B0606030504020204" pitchFamily="34" charset="0"/>
                </a:endParaRPr>
              </a:p>
            </p:txBody>
          </p:sp>
          <p:grpSp>
            <p:nvGrpSpPr>
              <p:cNvPr id="63" name="Group 62">
                <a:extLst>
                  <a:ext uri="{FF2B5EF4-FFF2-40B4-BE49-F238E27FC236}">
                    <a16:creationId xmlns:a16="http://schemas.microsoft.com/office/drawing/2014/main" id="{3D8B500D-577E-2C4D-B73B-31CBC104FDF0}"/>
                  </a:ext>
                </a:extLst>
              </p:cNvPr>
              <p:cNvGrpSpPr/>
              <p:nvPr/>
            </p:nvGrpSpPr>
            <p:grpSpPr>
              <a:xfrm>
                <a:off x="6097968" y="2591353"/>
                <a:ext cx="537340" cy="565434"/>
                <a:chOff x="1641475" y="2428876"/>
                <a:chExt cx="242888" cy="255587"/>
              </a:xfrm>
              <a:solidFill>
                <a:schemeClr val="bg1"/>
              </a:solidFill>
            </p:grpSpPr>
            <p:sp>
              <p:nvSpPr>
                <p:cNvPr id="64" name="Freeform 49">
                  <a:extLst>
                    <a:ext uri="{FF2B5EF4-FFF2-40B4-BE49-F238E27FC236}">
                      <a16:creationId xmlns:a16="http://schemas.microsoft.com/office/drawing/2014/main" id="{CA88A3D7-79BF-124D-9B39-6B44F2123EC6}"/>
                    </a:ext>
                  </a:extLst>
                </p:cNvPr>
                <p:cNvSpPr>
                  <a:spLocks/>
                </p:cNvSpPr>
                <p:nvPr/>
              </p:nvSpPr>
              <p:spPr bwMode="auto">
                <a:xfrm>
                  <a:off x="1641475" y="2525713"/>
                  <a:ext cx="111125" cy="158750"/>
                </a:xfrm>
                <a:custGeom>
                  <a:avLst/>
                  <a:gdLst>
                    <a:gd name="T0" fmla="*/ 42 w 59"/>
                    <a:gd name="T1" fmla="*/ 49 h 84"/>
                    <a:gd name="T2" fmla="*/ 43 w 59"/>
                    <a:gd name="T3" fmla="*/ 40 h 84"/>
                    <a:gd name="T4" fmla="*/ 31 w 59"/>
                    <a:gd name="T5" fmla="*/ 4 h 84"/>
                    <a:gd name="T6" fmla="*/ 26 w 59"/>
                    <a:gd name="T7" fmla="*/ 1 h 84"/>
                    <a:gd name="T8" fmla="*/ 11 w 59"/>
                    <a:gd name="T9" fmla="*/ 6 h 84"/>
                    <a:gd name="T10" fmla="*/ 4 w 59"/>
                    <a:gd name="T11" fmla="*/ 22 h 84"/>
                    <a:gd name="T12" fmla="*/ 9 w 59"/>
                    <a:gd name="T13" fmla="*/ 37 h 84"/>
                    <a:gd name="T14" fmla="*/ 24 w 59"/>
                    <a:gd name="T15" fmla="*/ 46 h 84"/>
                    <a:gd name="T16" fmla="*/ 31 w 59"/>
                    <a:gd name="T17" fmla="*/ 52 h 84"/>
                    <a:gd name="T18" fmla="*/ 40 w 59"/>
                    <a:gd name="T19" fmla="*/ 80 h 84"/>
                    <a:gd name="T20" fmla="*/ 45 w 59"/>
                    <a:gd name="T21" fmla="*/ 83 h 84"/>
                    <a:gd name="T22" fmla="*/ 48 w 59"/>
                    <a:gd name="T23" fmla="*/ 69 h 84"/>
                    <a:gd name="T24" fmla="*/ 42 w 59"/>
                    <a:gd name="T25" fmla="*/ 4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84">
                      <a:moveTo>
                        <a:pt x="42" y="49"/>
                      </a:moveTo>
                      <a:cubicBezTo>
                        <a:pt x="42" y="49"/>
                        <a:pt x="44" y="42"/>
                        <a:pt x="43" y="40"/>
                      </a:cubicBezTo>
                      <a:cubicBezTo>
                        <a:pt x="31" y="4"/>
                        <a:pt x="31" y="4"/>
                        <a:pt x="31" y="4"/>
                      </a:cubicBezTo>
                      <a:cubicBezTo>
                        <a:pt x="31" y="4"/>
                        <a:pt x="30" y="0"/>
                        <a:pt x="26" y="1"/>
                      </a:cubicBezTo>
                      <a:cubicBezTo>
                        <a:pt x="11" y="6"/>
                        <a:pt x="11" y="6"/>
                        <a:pt x="11" y="6"/>
                      </a:cubicBezTo>
                      <a:cubicBezTo>
                        <a:pt x="11" y="6"/>
                        <a:pt x="0" y="11"/>
                        <a:pt x="4" y="22"/>
                      </a:cubicBezTo>
                      <a:cubicBezTo>
                        <a:pt x="9" y="37"/>
                        <a:pt x="9" y="37"/>
                        <a:pt x="9" y="37"/>
                      </a:cubicBezTo>
                      <a:cubicBezTo>
                        <a:pt x="9" y="37"/>
                        <a:pt x="13" y="50"/>
                        <a:pt x="24" y="46"/>
                      </a:cubicBezTo>
                      <a:cubicBezTo>
                        <a:pt x="24" y="46"/>
                        <a:pt x="29" y="45"/>
                        <a:pt x="31" y="52"/>
                      </a:cubicBezTo>
                      <a:cubicBezTo>
                        <a:pt x="40" y="80"/>
                        <a:pt x="40" y="80"/>
                        <a:pt x="40" y="80"/>
                      </a:cubicBezTo>
                      <a:cubicBezTo>
                        <a:pt x="40" y="80"/>
                        <a:pt x="41" y="84"/>
                        <a:pt x="45" y="83"/>
                      </a:cubicBezTo>
                      <a:cubicBezTo>
                        <a:pt x="45" y="83"/>
                        <a:pt x="59" y="80"/>
                        <a:pt x="48" y="69"/>
                      </a:cubicBezTo>
                      <a:cubicBezTo>
                        <a:pt x="51" y="63"/>
                        <a:pt x="42" y="58"/>
                        <a:pt x="42"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sp>
              <p:nvSpPr>
                <p:cNvPr id="65" name="Freeform 50">
                  <a:extLst>
                    <a:ext uri="{FF2B5EF4-FFF2-40B4-BE49-F238E27FC236}">
                      <a16:creationId xmlns:a16="http://schemas.microsoft.com/office/drawing/2014/main" id="{D197C61F-10FC-6546-9336-013BCB333D88}"/>
                    </a:ext>
                  </a:extLst>
                </p:cNvPr>
                <p:cNvSpPr>
                  <a:spLocks/>
                </p:cNvSpPr>
                <p:nvPr/>
              </p:nvSpPr>
              <p:spPr bwMode="auto">
                <a:xfrm>
                  <a:off x="1703388" y="2428876"/>
                  <a:ext cx="155575" cy="179388"/>
                </a:xfrm>
                <a:custGeom>
                  <a:avLst/>
                  <a:gdLst>
                    <a:gd name="T0" fmla="*/ 69 w 82"/>
                    <a:gd name="T1" fmla="*/ 59 h 95"/>
                    <a:gd name="T2" fmla="*/ 72 w 82"/>
                    <a:gd name="T3" fmla="*/ 46 h 95"/>
                    <a:gd name="T4" fmla="*/ 62 w 82"/>
                    <a:gd name="T5" fmla="*/ 37 h 95"/>
                    <a:gd name="T6" fmla="*/ 51 w 82"/>
                    <a:gd name="T7" fmla="*/ 5 h 95"/>
                    <a:gd name="T8" fmla="*/ 48 w 82"/>
                    <a:gd name="T9" fmla="*/ 6 h 95"/>
                    <a:gd name="T10" fmla="*/ 4 w 82"/>
                    <a:gd name="T11" fmla="*/ 48 h 95"/>
                    <a:gd name="T12" fmla="*/ 2 w 82"/>
                    <a:gd name="T13" fmla="*/ 53 h 95"/>
                    <a:gd name="T14" fmla="*/ 12 w 82"/>
                    <a:gd name="T15" fmla="*/ 83 h 95"/>
                    <a:gd name="T16" fmla="*/ 17 w 82"/>
                    <a:gd name="T17" fmla="*/ 86 h 95"/>
                    <a:gd name="T18" fmla="*/ 78 w 82"/>
                    <a:gd name="T19" fmla="*/ 92 h 95"/>
                    <a:gd name="T20" fmla="*/ 80 w 82"/>
                    <a:gd name="T21" fmla="*/ 91 h 95"/>
                    <a:gd name="T22" fmla="*/ 69 w 82"/>
                    <a:gd name="T23" fmla="*/ 5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 h="95">
                      <a:moveTo>
                        <a:pt x="69" y="59"/>
                      </a:moveTo>
                      <a:cubicBezTo>
                        <a:pt x="73" y="56"/>
                        <a:pt x="74" y="51"/>
                        <a:pt x="72" y="46"/>
                      </a:cubicBezTo>
                      <a:cubicBezTo>
                        <a:pt x="71" y="41"/>
                        <a:pt x="67" y="38"/>
                        <a:pt x="62" y="37"/>
                      </a:cubicBezTo>
                      <a:cubicBezTo>
                        <a:pt x="51" y="5"/>
                        <a:pt x="51" y="5"/>
                        <a:pt x="51" y="5"/>
                      </a:cubicBezTo>
                      <a:cubicBezTo>
                        <a:pt x="50" y="0"/>
                        <a:pt x="48" y="6"/>
                        <a:pt x="48" y="6"/>
                      </a:cubicBezTo>
                      <a:cubicBezTo>
                        <a:pt x="40" y="38"/>
                        <a:pt x="4" y="48"/>
                        <a:pt x="4" y="48"/>
                      </a:cubicBezTo>
                      <a:cubicBezTo>
                        <a:pt x="0" y="49"/>
                        <a:pt x="2" y="53"/>
                        <a:pt x="2" y="53"/>
                      </a:cubicBezTo>
                      <a:cubicBezTo>
                        <a:pt x="12" y="83"/>
                        <a:pt x="12" y="83"/>
                        <a:pt x="12" y="83"/>
                      </a:cubicBezTo>
                      <a:cubicBezTo>
                        <a:pt x="13" y="87"/>
                        <a:pt x="17" y="86"/>
                        <a:pt x="17" y="86"/>
                      </a:cubicBezTo>
                      <a:cubicBezTo>
                        <a:pt x="56" y="72"/>
                        <a:pt x="78" y="92"/>
                        <a:pt x="78" y="92"/>
                      </a:cubicBezTo>
                      <a:cubicBezTo>
                        <a:pt x="78" y="92"/>
                        <a:pt x="82" y="95"/>
                        <a:pt x="80" y="91"/>
                      </a:cubicBezTo>
                      <a:lnTo>
                        <a:pt x="69"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sp>
              <p:nvSpPr>
                <p:cNvPr id="66" name="Freeform 51">
                  <a:extLst>
                    <a:ext uri="{FF2B5EF4-FFF2-40B4-BE49-F238E27FC236}">
                      <a16:creationId xmlns:a16="http://schemas.microsoft.com/office/drawing/2014/main" id="{40E17174-203A-F14F-AA37-BEB8B49514EC}"/>
                    </a:ext>
                  </a:extLst>
                </p:cNvPr>
                <p:cNvSpPr>
                  <a:spLocks/>
                </p:cNvSpPr>
                <p:nvPr/>
              </p:nvSpPr>
              <p:spPr bwMode="auto">
                <a:xfrm>
                  <a:off x="1836738" y="2465388"/>
                  <a:ext cx="23813" cy="30163"/>
                </a:xfrm>
                <a:custGeom>
                  <a:avLst/>
                  <a:gdLst>
                    <a:gd name="T0" fmla="*/ 15 w 15"/>
                    <a:gd name="T1" fmla="*/ 1 h 19"/>
                    <a:gd name="T2" fmla="*/ 13 w 15"/>
                    <a:gd name="T3" fmla="*/ 0 h 19"/>
                    <a:gd name="T4" fmla="*/ 0 w 15"/>
                    <a:gd name="T5" fmla="*/ 18 h 19"/>
                    <a:gd name="T6" fmla="*/ 2 w 15"/>
                    <a:gd name="T7" fmla="*/ 19 h 19"/>
                    <a:gd name="T8" fmla="*/ 15 w 15"/>
                    <a:gd name="T9" fmla="*/ 1 h 19"/>
                  </a:gdLst>
                  <a:ahLst/>
                  <a:cxnLst>
                    <a:cxn ang="0">
                      <a:pos x="T0" y="T1"/>
                    </a:cxn>
                    <a:cxn ang="0">
                      <a:pos x="T2" y="T3"/>
                    </a:cxn>
                    <a:cxn ang="0">
                      <a:pos x="T4" y="T5"/>
                    </a:cxn>
                    <a:cxn ang="0">
                      <a:pos x="T6" y="T7"/>
                    </a:cxn>
                    <a:cxn ang="0">
                      <a:pos x="T8" y="T9"/>
                    </a:cxn>
                  </a:cxnLst>
                  <a:rect l="0" t="0" r="r" b="b"/>
                  <a:pathLst>
                    <a:path w="15" h="19">
                      <a:moveTo>
                        <a:pt x="15" y="1"/>
                      </a:moveTo>
                      <a:lnTo>
                        <a:pt x="13" y="0"/>
                      </a:lnTo>
                      <a:lnTo>
                        <a:pt x="0" y="18"/>
                      </a:lnTo>
                      <a:lnTo>
                        <a:pt x="2" y="19"/>
                      </a:lnTo>
                      <a:lnTo>
                        <a:pt x="15"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sp>
              <p:nvSpPr>
                <p:cNvPr id="67" name="Freeform 52">
                  <a:extLst>
                    <a:ext uri="{FF2B5EF4-FFF2-40B4-BE49-F238E27FC236}">
                      <a16:creationId xmlns:a16="http://schemas.microsoft.com/office/drawing/2014/main" id="{613249CB-5097-4D43-853E-9657C62595B2}"/>
                    </a:ext>
                  </a:extLst>
                </p:cNvPr>
                <p:cNvSpPr>
                  <a:spLocks/>
                </p:cNvSpPr>
                <p:nvPr/>
              </p:nvSpPr>
              <p:spPr bwMode="auto">
                <a:xfrm>
                  <a:off x="1849438" y="2535238"/>
                  <a:ext cx="33338" cy="22225"/>
                </a:xfrm>
                <a:custGeom>
                  <a:avLst/>
                  <a:gdLst>
                    <a:gd name="T0" fmla="*/ 0 w 21"/>
                    <a:gd name="T1" fmla="*/ 3 h 14"/>
                    <a:gd name="T2" fmla="*/ 19 w 21"/>
                    <a:gd name="T3" fmla="*/ 14 h 14"/>
                    <a:gd name="T4" fmla="*/ 21 w 21"/>
                    <a:gd name="T5" fmla="*/ 12 h 14"/>
                    <a:gd name="T6" fmla="*/ 1 w 21"/>
                    <a:gd name="T7" fmla="*/ 0 h 14"/>
                    <a:gd name="T8" fmla="*/ 0 w 21"/>
                    <a:gd name="T9" fmla="*/ 3 h 14"/>
                  </a:gdLst>
                  <a:ahLst/>
                  <a:cxnLst>
                    <a:cxn ang="0">
                      <a:pos x="T0" y="T1"/>
                    </a:cxn>
                    <a:cxn ang="0">
                      <a:pos x="T2" y="T3"/>
                    </a:cxn>
                    <a:cxn ang="0">
                      <a:pos x="T4" y="T5"/>
                    </a:cxn>
                    <a:cxn ang="0">
                      <a:pos x="T6" y="T7"/>
                    </a:cxn>
                    <a:cxn ang="0">
                      <a:pos x="T8" y="T9"/>
                    </a:cxn>
                  </a:cxnLst>
                  <a:rect l="0" t="0" r="r" b="b"/>
                  <a:pathLst>
                    <a:path w="21" h="14">
                      <a:moveTo>
                        <a:pt x="0" y="3"/>
                      </a:moveTo>
                      <a:lnTo>
                        <a:pt x="19" y="14"/>
                      </a:lnTo>
                      <a:lnTo>
                        <a:pt x="21" y="12"/>
                      </a:lnTo>
                      <a:lnTo>
                        <a:pt x="1" y="0"/>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sp>
              <p:nvSpPr>
                <p:cNvPr id="68" name="Freeform 53">
                  <a:extLst>
                    <a:ext uri="{FF2B5EF4-FFF2-40B4-BE49-F238E27FC236}">
                      <a16:creationId xmlns:a16="http://schemas.microsoft.com/office/drawing/2014/main" id="{00543BA4-5252-A94D-855D-95CA2E1C66D9}"/>
                    </a:ext>
                  </a:extLst>
                </p:cNvPr>
                <p:cNvSpPr>
                  <a:spLocks/>
                </p:cNvSpPr>
                <p:nvPr/>
              </p:nvSpPr>
              <p:spPr bwMode="auto">
                <a:xfrm>
                  <a:off x="1847850" y="2501901"/>
                  <a:ext cx="36513" cy="14288"/>
                </a:xfrm>
                <a:custGeom>
                  <a:avLst/>
                  <a:gdLst>
                    <a:gd name="T0" fmla="*/ 1 w 23"/>
                    <a:gd name="T1" fmla="*/ 9 h 9"/>
                    <a:gd name="T2" fmla="*/ 23 w 23"/>
                    <a:gd name="T3" fmla="*/ 3 h 9"/>
                    <a:gd name="T4" fmla="*/ 22 w 23"/>
                    <a:gd name="T5" fmla="*/ 0 h 9"/>
                    <a:gd name="T6" fmla="*/ 0 w 23"/>
                    <a:gd name="T7" fmla="*/ 6 h 9"/>
                    <a:gd name="T8" fmla="*/ 1 w 23"/>
                    <a:gd name="T9" fmla="*/ 9 h 9"/>
                  </a:gdLst>
                  <a:ahLst/>
                  <a:cxnLst>
                    <a:cxn ang="0">
                      <a:pos x="T0" y="T1"/>
                    </a:cxn>
                    <a:cxn ang="0">
                      <a:pos x="T2" y="T3"/>
                    </a:cxn>
                    <a:cxn ang="0">
                      <a:pos x="T4" y="T5"/>
                    </a:cxn>
                    <a:cxn ang="0">
                      <a:pos x="T6" y="T7"/>
                    </a:cxn>
                    <a:cxn ang="0">
                      <a:pos x="T8" y="T9"/>
                    </a:cxn>
                  </a:cxnLst>
                  <a:rect l="0" t="0" r="r" b="b"/>
                  <a:pathLst>
                    <a:path w="23" h="9">
                      <a:moveTo>
                        <a:pt x="1" y="9"/>
                      </a:moveTo>
                      <a:lnTo>
                        <a:pt x="23" y="3"/>
                      </a:lnTo>
                      <a:lnTo>
                        <a:pt x="22" y="0"/>
                      </a:lnTo>
                      <a:lnTo>
                        <a:pt x="0" y="6"/>
                      </a:lnTo>
                      <a:lnTo>
                        <a:pt x="1"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grpSp>
        </p:grpSp>
        <p:grpSp>
          <p:nvGrpSpPr>
            <p:cNvPr id="16" name="Group 15">
              <a:extLst>
                <a:ext uri="{FF2B5EF4-FFF2-40B4-BE49-F238E27FC236}">
                  <a16:creationId xmlns:a16="http://schemas.microsoft.com/office/drawing/2014/main" id="{FB2F9274-1F4F-494E-B6E4-C77C94AA44C4}"/>
                </a:ext>
              </a:extLst>
            </p:cNvPr>
            <p:cNvGrpSpPr/>
            <p:nvPr/>
          </p:nvGrpSpPr>
          <p:grpSpPr>
            <a:xfrm>
              <a:off x="8961186" y="923588"/>
              <a:ext cx="1196391" cy="1196391"/>
              <a:chOff x="8963515" y="922930"/>
              <a:chExt cx="1196703" cy="1196703"/>
            </a:xfrm>
          </p:grpSpPr>
          <p:sp>
            <p:nvSpPr>
              <p:cNvPr id="54" name="Oval 53">
                <a:extLst>
                  <a:ext uri="{FF2B5EF4-FFF2-40B4-BE49-F238E27FC236}">
                    <a16:creationId xmlns:a16="http://schemas.microsoft.com/office/drawing/2014/main" id="{C5198E4C-B8A9-5D49-A033-0E34552384E2}"/>
                  </a:ext>
                </a:extLst>
              </p:cNvPr>
              <p:cNvSpPr/>
              <p:nvPr/>
            </p:nvSpPr>
            <p:spPr>
              <a:xfrm>
                <a:off x="8963515" y="922930"/>
                <a:ext cx="1196703" cy="119670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dirty="0">
                  <a:latin typeface="+mj-lt"/>
                  <a:ea typeface="Open Sans" panose="020B0606030504020204" pitchFamily="34" charset="0"/>
                  <a:cs typeface="Open Sans" panose="020B0606030504020204" pitchFamily="34" charset="0"/>
                </a:endParaRPr>
              </a:p>
            </p:txBody>
          </p:sp>
          <p:grpSp>
            <p:nvGrpSpPr>
              <p:cNvPr id="55" name="Group 54">
                <a:extLst>
                  <a:ext uri="{FF2B5EF4-FFF2-40B4-BE49-F238E27FC236}">
                    <a16:creationId xmlns:a16="http://schemas.microsoft.com/office/drawing/2014/main" id="{F105CB94-B9F8-A944-BB0C-0D5F1FCEEE59}"/>
                  </a:ext>
                </a:extLst>
              </p:cNvPr>
              <p:cNvGrpSpPr/>
              <p:nvPr/>
            </p:nvGrpSpPr>
            <p:grpSpPr>
              <a:xfrm>
                <a:off x="9306443" y="1283968"/>
                <a:ext cx="562132" cy="476865"/>
                <a:chOff x="1112838" y="3203576"/>
                <a:chExt cx="282575" cy="239712"/>
              </a:xfrm>
              <a:solidFill>
                <a:schemeClr val="bg1"/>
              </a:solidFill>
            </p:grpSpPr>
            <p:sp>
              <p:nvSpPr>
                <p:cNvPr id="56" name="Freeform 12">
                  <a:extLst>
                    <a:ext uri="{FF2B5EF4-FFF2-40B4-BE49-F238E27FC236}">
                      <a16:creationId xmlns:a16="http://schemas.microsoft.com/office/drawing/2014/main" id="{D8DCA106-ED29-5E4D-B104-DB09CB6314C1}"/>
                    </a:ext>
                  </a:extLst>
                </p:cNvPr>
                <p:cNvSpPr>
                  <a:spLocks/>
                </p:cNvSpPr>
                <p:nvPr/>
              </p:nvSpPr>
              <p:spPr bwMode="auto">
                <a:xfrm>
                  <a:off x="1201738" y="3343276"/>
                  <a:ext cx="50800" cy="50800"/>
                </a:xfrm>
                <a:custGeom>
                  <a:avLst/>
                  <a:gdLst>
                    <a:gd name="T0" fmla="*/ 32 w 32"/>
                    <a:gd name="T1" fmla="*/ 18 h 32"/>
                    <a:gd name="T2" fmla="*/ 15 w 32"/>
                    <a:gd name="T3" fmla="*/ 0 h 32"/>
                    <a:gd name="T4" fmla="*/ 15 w 32"/>
                    <a:gd name="T5" fmla="*/ 0 h 32"/>
                    <a:gd name="T6" fmla="*/ 0 w 32"/>
                    <a:gd name="T7" fmla="*/ 32 h 32"/>
                    <a:gd name="T8" fmla="*/ 32 w 32"/>
                    <a:gd name="T9" fmla="*/ 18 h 32"/>
                  </a:gdLst>
                  <a:ahLst/>
                  <a:cxnLst>
                    <a:cxn ang="0">
                      <a:pos x="T0" y="T1"/>
                    </a:cxn>
                    <a:cxn ang="0">
                      <a:pos x="T2" y="T3"/>
                    </a:cxn>
                    <a:cxn ang="0">
                      <a:pos x="T4" y="T5"/>
                    </a:cxn>
                    <a:cxn ang="0">
                      <a:pos x="T6" y="T7"/>
                    </a:cxn>
                    <a:cxn ang="0">
                      <a:pos x="T8" y="T9"/>
                    </a:cxn>
                  </a:cxnLst>
                  <a:rect l="0" t="0" r="r" b="b"/>
                  <a:pathLst>
                    <a:path w="32" h="32">
                      <a:moveTo>
                        <a:pt x="32" y="18"/>
                      </a:moveTo>
                      <a:lnTo>
                        <a:pt x="15" y="0"/>
                      </a:lnTo>
                      <a:lnTo>
                        <a:pt x="15" y="0"/>
                      </a:lnTo>
                      <a:lnTo>
                        <a:pt x="0" y="32"/>
                      </a:lnTo>
                      <a:lnTo>
                        <a:pt x="32"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sp>
              <p:nvSpPr>
                <p:cNvPr id="57" name="Rectangle 13">
                  <a:extLst>
                    <a:ext uri="{FF2B5EF4-FFF2-40B4-BE49-F238E27FC236}">
                      <a16:creationId xmlns:a16="http://schemas.microsoft.com/office/drawing/2014/main" id="{EF93B907-12C2-CB49-94C9-2A5110CEAF2B}"/>
                    </a:ext>
                  </a:extLst>
                </p:cNvPr>
                <p:cNvSpPr>
                  <a:spLocks noChangeArrowheads="1"/>
                </p:cNvSpPr>
                <p:nvPr/>
              </p:nvSpPr>
              <p:spPr bwMode="auto">
                <a:xfrm>
                  <a:off x="1252538" y="3371851"/>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sp>
              <p:nvSpPr>
                <p:cNvPr id="58" name="Freeform 14">
                  <a:extLst>
                    <a:ext uri="{FF2B5EF4-FFF2-40B4-BE49-F238E27FC236}">
                      <a16:creationId xmlns:a16="http://schemas.microsoft.com/office/drawing/2014/main" id="{96692DFC-1B65-2D42-8E43-4F10F49565A0}"/>
                    </a:ext>
                  </a:extLst>
                </p:cNvPr>
                <p:cNvSpPr>
                  <a:spLocks/>
                </p:cNvSpPr>
                <p:nvPr/>
              </p:nvSpPr>
              <p:spPr bwMode="auto">
                <a:xfrm>
                  <a:off x="1231900" y="3219451"/>
                  <a:ext cx="127000" cy="127000"/>
                </a:xfrm>
                <a:custGeom>
                  <a:avLst/>
                  <a:gdLst>
                    <a:gd name="T0" fmla="*/ 73 w 80"/>
                    <a:gd name="T1" fmla="*/ 0 h 80"/>
                    <a:gd name="T2" fmla="*/ 0 w 80"/>
                    <a:gd name="T3" fmla="*/ 73 h 80"/>
                    <a:gd name="T4" fmla="*/ 7 w 80"/>
                    <a:gd name="T5" fmla="*/ 80 h 80"/>
                    <a:gd name="T6" fmla="*/ 80 w 80"/>
                    <a:gd name="T7" fmla="*/ 8 h 80"/>
                    <a:gd name="T8" fmla="*/ 73 w 80"/>
                    <a:gd name="T9" fmla="*/ 0 h 80"/>
                  </a:gdLst>
                  <a:ahLst/>
                  <a:cxnLst>
                    <a:cxn ang="0">
                      <a:pos x="T0" y="T1"/>
                    </a:cxn>
                    <a:cxn ang="0">
                      <a:pos x="T2" y="T3"/>
                    </a:cxn>
                    <a:cxn ang="0">
                      <a:pos x="T4" y="T5"/>
                    </a:cxn>
                    <a:cxn ang="0">
                      <a:pos x="T6" y="T7"/>
                    </a:cxn>
                    <a:cxn ang="0">
                      <a:pos x="T8" y="T9"/>
                    </a:cxn>
                  </a:cxnLst>
                  <a:rect l="0" t="0" r="r" b="b"/>
                  <a:pathLst>
                    <a:path w="80" h="80">
                      <a:moveTo>
                        <a:pt x="73" y="0"/>
                      </a:moveTo>
                      <a:lnTo>
                        <a:pt x="0" y="73"/>
                      </a:lnTo>
                      <a:lnTo>
                        <a:pt x="7" y="80"/>
                      </a:lnTo>
                      <a:lnTo>
                        <a:pt x="80" y="8"/>
                      </a:lnTo>
                      <a:lnTo>
                        <a:pt x="7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sp>
              <p:nvSpPr>
                <p:cNvPr id="59" name="Freeform 15">
                  <a:extLst>
                    <a:ext uri="{FF2B5EF4-FFF2-40B4-BE49-F238E27FC236}">
                      <a16:creationId xmlns:a16="http://schemas.microsoft.com/office/drawing/2014/main" id="{2E70AF01-7AA1-EB4A-B654-F93BDCD82C51}"/>
                    </a:ext>
                  </a:extLst>
                </p:cNvPr>
                <p:cNvSpPr>
                  <a:spLocks/>
                </p:cNvSpPr>
                <p:nvPr/>
              </p:nvSpPr>
              <p:spPr bwMode="auto">
                <a:xfrm>
                  <a:off x="1249363" y="3236913"/>
                  <a:ext cx="128588" cy="128588"/>
                </a:xfrm>
                <a:custGeom>
                  <a:avLst/>
                  <a:gdLst>
                    <a:gd name="T0" fmla="*/ 0 w 81"/>
                    <a:gd name="T1" fmla="*/ 74 h 81"/>
                    <a:gd name="T2" fmla="*/ 7 w 81"/>
                    <a:gd name="T3" fmla="*/ 81 h 81"/>
                    <a:gd name="T4" fmla="*/ 81 w 81"/>
                    <a:gd name="T5" fmla="*/ 9 h 81"/>
                    <a:gd name="T6" fmla="*/ 74 w 81"/>
                    <a:gd name="T7" fmla="*/ 0 h 81"/>
                    <a:gd name="T8" fmla="*/ 0 w 81"/>
                    <a:gd name="T9" fmla="*/ 74 h 81"/>
                  </a:gdLst>
                  <a:ahLst/>
                  <a:cxnLst>
                    <a:cxn ang="0">
                      <a:pos x="T0" y="T1"/>
                    </a:cxn>
                    <a:cxn ang="0">
                      <a:pos x="T2" y="T3"/>
                    </a:cxn>
                    <a:cxn ang="0">
                      <a:pos x="T4" y="T5"/>
                    </a:cxn>
                    <a:cxn ang="0">
                      <a:pos x="T6" y="T7"/>
                    </a:cxn>
                    <a:cxn ang="0">
                      <a:pos x="T8" y="T9"/>
                    </a:cxn>
                  </a:cxnLst>
                  <a:rect l="0" t="0" r="r" b="b"/>
                  <a:pathLst>
                    <a:path w="81" h="81">
                      <a:moveTo>
                        <a:pt x="0" y="74"/>
                      </a:moveTo>
                      <a:lnTo>
                        <a:pt x="7" y="81"/>
                      </a:lnTo>
                      <a:lnTo>
                        <a:pt x="81" y="9"/>
                      </a:lnTo>
                      <a:lnTo>
                        <a:pt x="74" y="0"/>
                      </a:lnTo>
                      <a:lnTo>
                        <a:pt x="0"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sp>
              <p:nvSpPr>
                <p:cNvPr id="60" name="Freeform 16">
                  <a:extLst>
                    <a:ext uri="{FF2B5EF4-FFF2-40B4-BE49-F238E27FC236}">
                      <a16:creationId xmlns:a16="http://schemas.microsoft.com/office/drawing/2014/main" id="{E7002AC5-4079-2B45-9B16-630864C1101B}"/>
                    </a:ext>
                  </a:extLst>
                </p:cNvPr>
                <p:cNvSpPr>
                  <a:spLocks/>
                </p:cNvSpPr>
                <p:nvPr/>
              </p:nvSpPr>
              <p:spPr bwMode="auto">
                <a:xfrm>
                  <a:off x="1355725" y="3203576"/>
                  <a:ext cx="39688" cy="38100"/>
                </a:xfrm>
                <a:custGeom>
                  <a:avLst/>
                  <a:gdLst>
                    <a:gd name="T0" fmla="*/ 14 w 21"/>
                    <a:gd name="T1" fmla="*/ 6 h 20"/>
                    <a:gd name="T2" fmla="*/ 0 w 21"/>
                    <a:gd name="T3" fmla="*/ 6 h 20"/>
                    <a:gd name="T4" fmla="*/ 15 w 21"/>
                    <a:gd name="T5" fmla="*/ 20 h 20"/>
                    <a:gd name="T6" fmla="*/ 14 w 21"/>
                    <a:gd name="T7" fmla="*/ 6 h 20"/>
                  </a:gdLst>
                  <a:ahLst/>
                  <a:cxnLst>
                    <a:cxn ang="0">
                      <a:pos x="T0" y="T1"/>
                    </a:cxn>
                    <a:cxn ang="0">
                      <a:pos x="T2" y="T3"/>
                    </a:cxn>
                    <a:cxn ang="0">
                      <a:pos x="T4" y="T5"/>
                    </a:cxn>
                    <a:cxn ang="0">
                      <a:pos x="T6" y="T7"/>
                    </a:cxn>
                  </a:cxnLst>
                  <a:rect l="0" t="0" r="r" b="b"/>
                  <a:pathLst>
                    <a:path w="21" h="20">
                      <a:moveTo>
                        <a:pt x="14" y="6"/>
                      </a:moveTo>
                      <a:cubicBezTo>
                        <a:pt x="8" y="0"/>
                        <a:pt x="0" y="6"/>
                        <a:pt x="0" y="6"/>
                      </a:cubicBezTo>
                      <a:cubicBezTo>
                        <a:pt x="15" y="20"/>
                        <a:pt x="15" y="20"/>
                        <a:pt x="15" y="20"/>
                      </a:cubicBezTo>
                      <a:cubicBezTo>
                        <a:pt x="15" y="20"/>
                        <a:pt x="21" y="14"/>
                        <a:pt x="1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sp>
              <p:nvSpPr>
                <p:cNvPr id="61" name="Freeform 17">
                  <a:extLst>
                    <a:ext uri="{FF2B5EF4-FFF2-40B4-BE49-F238E27FC236}">
                      <a16:creationId xmlns:a16="http://schemas.microsoft.com/office/drawing/2014/main" id="{0D319AF6-DA9F-DD49-A3B0-826F4DCFEFD6}"/>
                    </a:ext>
                  </a:extLst>
                </p:cNvPr>
                <p:cNvSpPr>
                  <a:spLocks/>
                </p:cNvSpPr>
                <p:nvPr/>
              </p:nvSpPr>
              <p:spPr bwMode="auto">
                <a:xfrm>
                  <a:off x="1112838" y="3208338"/>
                  <a:ext cx="238125" cy="234950"/>
                </a:xfrm>
                <a:custGeom>
                  <a:avLst/>
                  <a:gdLst>
                    <a:gd name="T0" fmla="*/ 132 w 150"/>
                    <a:gd name="T1" fmla="*/ 131 h 148"/>
                    <a:gd name="T2" fmla="*/ 18 w 150"/>
                    <a:gd name="T3" fmla="*/ 131 h 148"/>
                    <a:gd name="T4" fmla="*/ 18 w 150"/>
                    <a:gd name="T5" fmla="*/ 18 h 148"/>
                    <a:gd name="T6" fmla="*/ 124 w 150"/>
                    <a:gd name="T7" fmla="*/ 18 h 148"/>
                    <a:gd name="T8" fmla="*/ 144 w 150"/>
                    <a:gd name="T9" fmla="*/ 0 h 148"/>
                    <a:gd name="T10" fmla="*/ 0 w 150"/>
                    <a:gd name="T11" fmla="*/ 0 h 148"/>
                    <a:gd name="T12" fmla="*/ 0 w 150"/>
                    <a:gd name="T13" fmla="*/ 148 h 148"/>
                    <a:gd name="T14" fmla="*/ 150 w 150"/>
                    <a:gd name="T15" fmla="*/ 148 h 148"/>
                    <a:gd name="T16" fmla="*/ 150 w 150"/>
                    <a:gd name="T17" fmla="*/ 55 h 148"/>
                    <a:gd name="T18" fmla="*/ 132 w 150"/>
                    <a:gd name="T19" fmla="*/ 73 h 148"/>
                    <a:gd name="T20" fmla="*/ 132 w 150"/>
                    <a:gd name="T21" fmla="*/ 13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 h="148">
                      <a:moveTo>
                        <a:pt x="132" y="131"/>
                      </a:moveTo>
                      <a:lnTo>
                        <a:pt x="18" y="131"/>
                      </a:lnTo>
                      <a:lnTo>
                        <a:pt x="18" y="18"/>
                      </a:lnTo>
                      <a:lnTo>
                        <a:pt x="124" y="18"/>
                      </a:lnTo>
                      <a:lnTo>
                        <a:pt x="144" y="0"/>
                      </a:lnTo>
                      <a:lnTo>
                        <a:pt x="0" y="0"/>
                      </a:lnTo>
                      <a:lnTo>
                        <a:pt x="0" y="148"/>
                      </a:lnTo>
                      <a:lnTo>
                        <a:pt x="150" y="148"/>
                      </a:lnTo>
                      <a:lnTo>
                        <a:pt x="150" y="55"/>
                      </a:lnTo>
                      <a:lnTo>
                        <a:pt x="132" y="73"/>
                      </a:lnTo>
                      <a:lnTo>
                        <a:pt x="132" y="1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grpSp>
        </p:grpSp>
        <p:grpSp>
          <p:nvGrpSpPr>
            <p:cNvPr id="17" name="Group 16">
              <a:extLst>
                <a:ext uri="{FF2B5EF4-FFF2-40B4-BE49-F238E27FC236}">
                  <a16:creationId xmlns:a16="http://schemas.microsoft.com/office/drawing/2014/main" id="{E3DD4D9B-75BB-544A-89A1-9AB67E3F3D10}"/>
                </a:ext>
              </a:extLst>
            </p:cNvPr>
            <p:cNvGrpSpPr/>
            <p:nvPr/>
          </p:nvGrpSpPr>
          <p:grpSpPr>
            <a:xfrm>
              <a:off x="6498787" y="1365189"/>
              <a:ext cx="1013799" cy="1013799"/>
              <a:chOff x="6500475" y="1364646"/>
              <a:chExt cx="1014063" cy="1014063"/>
            </a:xfrm>
          </p:grpSpPr>
          <p:sp>
            <p:nvSpPr>
              <p:cNvPr id="52" name="Oval 51">
                <a:extLst>
                  <a:ext uri="{FF2B5EF4-FFF2-40B4-BE49-F238E27FC236}">
                    <a16:creationId xmlns:a16="http://schemas.microsoft.com/office/drawing/2014/main" id="{E0A14A01-660F-9648-AE08-071BF0093295}"/>
                  </a:ext>
                </a:extLst>
              </p:cNvPr>
              <p:cNvSpPr/>
              <p:nvPr/>
            </p:nvSpPr>
            <p:spPr>
              <a:xfrm>
                <a:off x="6500475" y="1364646"/>
                <a:ext cx="1014063" cy="10140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dirty="0">
                  <a:latin typeface="+mj-lt"/>
                  <a:ea typeface="Open Sans" panose="020B0606030504020204" pitchFamily="34" charset="0"/>
                  <a:cs typeface="Open Sans" panose="020B0606030504020204" pitchFamily="34" charset="0"/>
                </a:endParaRPr>
              </a:p>
            </p:txBody>
          </p:sp>
          <p:sp>
            <p:nvSpPr>
              <p:cNvPr id="53" name="Freeform 58">
                <a:extLst>
                  <a:ext uri="{FF2B5EF4-FFF2-40B4-BE49-F238E27FC236}">
                    <a16:creationId xmlns:a16="http://schemas.microsoft.com/office/drawing/2014/main" id="{4C24776E-467D-2B41-9AE6-E4D312E6667A}"/>
                  </a:ext>
                </a:extLst>
              </p:cNvPr>
              <p:cNvSpPr>
                <a:spLocks/>
              </p:cNvSpPr>
              <p:nvPr/>
            </p:nvSpPr>
            <p:spPr bwMode="auto">
              <a:xfrm>
                <a:off x="6733455" y="1599890"/>
                <a:ext cx="559483" cy="579950"/>
              </a:xfrm>
              <a:custGeom>
                <a:avLst/>
                <a:gdLst>
                  <a:gd name="T0" fmla="*/ 99 w 137"/>
                  <a:gd name="T1" fmla="*/ 57 h 142"/>
                  <a:gd name="T2" fmla="*/ 137 w 137"/>
                  <a:gd name="T3" fmla="*/ 57 h 142"/>
                  <a:gd name="T4" fmla="*/ 76 w 137"/>
                  <a:gd name="T5" fmla="*/ 4 h 142"/>
                  <a:gd name="T6" fmla="*/ 69 w 137"/>
                  <a:gd name="T7" fmla="*/ 0 h 142"/>
                  <a:gd name="T8" fmla="*/ 62 w 137"/>
                  <a:gd name="T9" fmla="*/ 4 h 142"/>
                  <a:gd name="T10" fmla="*/ 0 w 137"/>
                  <a:gd name="T11" fmla="*/ 57 h 142"/>
                  <a:gd name="T12" fmla="*/ 39 w 137"/>
                  <a:gd name="T13" fmla="*/ 57 h 142"/>
                  <a:gd name="T14" fmla="*/ 62 w 137"/>
                  <a:gd name="T15" fmla="*/ 5 h 142"/>
                  <a:gd name="T16" fmla="*/ 62 w 137"/>
                  <a:gd name="T17" fmla="*/ 6 h 142"/>
                  <a:gd name="T18" fmla="*/ 44 w 137"/>
                  <a:gd name="T19" fmla="*/ 57 h 142"/>
                  <a:gd name="T20" fmla="*/ 64 w 137"/>
                  <a:gd name="T21" fmla="*/ 57 h 142"/>
                  <a:gd name="T22" fmla="*/ 64 w 137"/>
                  <a:gd name="T23" fmla="*/ 123 h 142"/>
                  <a:gd name="T24" fmla="*/ 64 w 137"/>
                  <a:gd name="T25" fmla="*/ 125 h 142"/>
                  <a:gd name="T26" fmla="*/ 64 w 137"/>
                  <a:gd name="T27" fmla="*/ 130 h 142"/>
                  <a:gd name="T28" fmla="*/ 76 w 137"/>
                  <a:gd name="T29" fmla="*/ 142 h 142"/>
                  <a:gd name="T30" fmla="*/ 88 w 137"/>
                  <a:gd name="T31" fmla="*/ 130 h 142"/>
                  <a:gd name="T32" fmla="*/ 88 w 137"/>
                  <a:gd name="T33" fmla="*/ 125 h 142"/>
                  <a:gd name="T34" fmla="*/ 79 w 137"/>
                  <a:gd name="T35" fmla="*/ 125 h 142"/>
                  <a:gd name="T36" fmla="*/ 79 w 137"/>
                  <a:gd name="T37" fmla="*/ 127 h 142"/>
                  <a:gd name="T38" fmla="*/ 79 w 137"/>
                  <a:gd name="T39" fmla="*/ 130 h 142"/>
                  <a:gd name="T40" fmla="*/ 76 w 137"/>
                  <a:gd name="T41" fmla="*/ 134 h 142"/>
                  <a:gd name="T42" fmla="*/ 72 w 137"/>
                  <a:gd name="T43" fmla="*/ 130 h 142"/>
                  <a:gd name="T44" fmla="*/ 72 w 137"/>
                  <a:gd name="T45" fmla="*/ 127 h 142"/>
                  <a:gd name="T46" fmla="*/ 72 w 137"/>
                  <a:gd name="T47" fmla="*/ 125 h 142"/>
                  <a:gd name="T48" fmla="*/ 72 w 137"/>
                  <a:gd name="T49" fmla="*/ 112 h 142"/>
                  <a:gd name="T50" fmla="*/ 72 w 137"/>
                  <a:gd name="T51" fmla="*/ 57 h 142"/>
                  <a:gd name="T52" fmla="*/ 94 w 137"/>
                  <a:gd name="T53" fmla="*/ 57 h 142"/>
                  <a:gd name="T54" fmla="*/ 76 w 137"/>
                  <a:gd name="T55" fmla="*/ 6 h 142"/>
                  <a:gd name="T56" fmla="*/ 76 w 137"/>
                  <a:gd name="T57" fmla="*/ 5 h 142"/>
                  <a:gd name="T58" fmla="*/ 99 w 137"/>
                  <a:gd name="T59" fmla="*/ 5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142">
                    <a:moveTo>
                      <a:pt x="99" y="57"/>
                    </a:moveTo>
                    <a:cubicBezTo>
                      <a:pt x="137" y="57"/>
                      <a:pt x="137" y="57"/>
                      <a:pt x="137" y="57"/>
                    </a:cubicBezTo>
                    <a:cubicBezTo>
                      <a:pt x="130" y="29"/>
                      <a:pt x="105" y="7"/>
                      <a:pt x="76" y="4"/>
                    </a:cubicBezTo>
                    <a:cubicBezTo>
                      <a:pt x="74" y="2"/>
                      <a:pt x="72" y="0"/>
                      <a:pt x="69" y="0"/>
                    </a:cubicBezTo>
                    <a:cubicBezTo>
                      <a:pt x="66" y="0"/>
                      <a:pt x="64" y="2"/>
                      <a:pt x="62" y="4"/>
                    </a:cubicBezTo>
                    <a:cubicBezTo>
                      <a:pt x="32" y="7"/>
                      <a:pt x="7" y="28"/>
                      <a:pt x="0" y="57"/>
                    </a:cubicBezTo>
                    <a:cubicBezTo>
                      <a:pt x="39" y="57"/>
                      <a:pt x="39" y="57"/>
                      <a:pt x="39" y="57"/>
                    </a:cubicBezTo>
                    <a:cubicBezTo>
                      <a:pt x="39" y="24"/>
                      <a:pt x="58" y="8"/>
                      <a:pt x="62" y="5"/>
                    </a:cubicBezTo>
                    <a:cubicBezTo>
                      <a:pt x="62" y="5"/>
                      <a:pt x="62" y="5"/>
                      <a:pt x="62" y="6"/>
                    </a:cubicBezTo>
                    <a:cubicBezTo>
                      <a:pt x="41" y="32"/>
                      <a:pt x="44" y="57"/>
                      <a:pt x="44" y="57"/>
                    </a:cubicBezTo>
                    <a:cubicBezTo>
                      <a:pt x="64" y="57"/>
                      <a:pt x="64" y="57"/>
                      <a:pt x="64" y="57"/>
                    </a:cubicBezTo>
                    <a:cubicBezTo>
                      <a:pt x="64" y="123"/>
                      <a:pt x="64" y="123"/>
                      <a:pt x="64" y="123"/>
                    </a:cubicBezTo>
                    <a:cubicBezTo>
                      <a:pt x="64" y="125"/>
                      <a:pt x="64" y="125"/>
                      <a:pt x="64" y="125"/>
                    </a:cubicBezTo>
                    <a:cubicBezTo>
                      <a:pt x="64" y="130"/>
                      <a:pt x="64" y="130"/>
                      <a:pt x="64" y="130"/>
                    </a:cubicBezTo>
                    <a:cubicBezTo>
                      <a:pt x="64" y="137"/>
                      <a:pt x="69" y="142"/>
                      <a:pt x="76" y="142"/>
                    </a:cubicBezTo>
                    <a:cubicBezTo>
                      <a:pt x="82" y="142"/>
                      <a:pt x="88" y="137"/>
                      <a:pt x="88" y="130"/>
                    </a:cubicBezTo>
                    <a:cubicBezTo>
                      <a:pt x="88" y="125"/>
                      <a:pt x="88" y="125"/>
                      <a:pt x="88" y="125"/>
                    </a:cubicBezTo>
                    <a:cubicBezTo>
                      <a:pt x="79" y="125"/>
                      <a:pt x="79" y="125"/>
                      <a:pt x="79" y="125"/>
                    </a:cubicBezTo>
                    <a:cubicBezTo>
                      <a:pt x="79" y="127"/>
                      <a:pt x="79" y="127"/>
                      <a:pt x="79" y="127"/>
                    </a:cubicBezTo>
                    <a:cubicBezTo>
                      <a:pt x="79" y="130"/>
                      <a:pt x="79" y="130"/>
                      <a:pt x="79" y="130"/>
                    </a:cubicBezTo>
                    <a:cubicBezTo>
                      <a:pt x="79" y="132"/>
                      <a:pt x="78" y="134"/>
                      <a:pt x="76" y="134"/>
                    </a:cubicBezTo>
                    <a:cubicBezTo>
                      <a:pt x="74" y="134"/>
                      <a:pt x="72" y="132"/>
                      <a:pt x="72" y="130"/>
                    </a:cubicBezTo>
                    <a:cubicBezTo>
                      <a:pt x="72" y="127"/>
                      <a:pt x="72" y="127"/>
                      <a:pt x="72" y="127"/>
                    </a:cubicBezTo>
                    <a:cubicBezTo>
                      <a:pt x="72" y="125"/>
                      <a:pt x="72" y="125"/>
                      <a:pt x="72" y="125"/>
                    </a:cubicBezTo>
                    <a:cubicBezTo>
                      <a:pt x="72" y="112"/>
                      <a:pt x="72" y="112"/>
                      <a:pt x="72" y="112"/>
                    </a:cubicBezTo>
                    <a:cubicBezTo>
                      <a:pt x="72" y="57"/>
                      <a:pt x="72" y="57"/>
                      <a:pt x="72" y="57"/>
                    </a:cubicBezTo>
                    <a:cubicBezTo>
                      <a:pt x="94" y="57"/>
                      <a:pt x="94" y="57"/>
                      <a:pt x="94" y="57"/>
                    </a:cubicBezTo>
                    <a:cubicBezTo>
                      <a:pt x="94" y="57"/>
                      <a:pt x="97" y="32"/>
                      <a:pt x="76" y="6"/>
                    </a:cubicBezTo>
                    <a:cubicBezTo>
                      <a:pt x="76" y="5"/>
                      <a:pt x="76" y="5"/>
                      <a:pt x="76" y="5"/>
                    </a:cubicBezTo>
                    <a:cubicBezTo>
                      <a:pt x="80" y="8"/>
                      <a:pt x="99" y="24"/>
                      <a:pt x="99" y="57"/>
                    </a:cubicBezTo>
                    <a:close/>
                  </a:path>
                </a:pathLst>
              </a:custGeom>
              <a:solidFill>
                <a:schemeClr val="bg1"/>
              </a:solidFill>
              <a:ln>
                <a:noFill/>
              </a:ln>
            </p:spPr>
            <p:txBody>
              <a:bodyPr vert="horz" wrap="square" lIns="91416" tIns="45708" rIns="91416" bIns="45708" numCol="1" anchor="t" anchorCtr="0" compatLnSpc="1">
                <a:prstTxWarp prst="textNoShape">
                  <a:avLst/>
                </a:prstTxWarp>
              </a:bodyPr>
              <a:lstStyle/>
              <a:p>
                <a:endParaRPr lang="en-US" sz="1350" dirty="0">
                  <a:latin typeface="+mj-lt"/>
                </a:endParaRPr>
              </a:p>
            </p:txBody>
          </p:sp>
        </p:grpSp>
        <p:grpSp>
          <p:nvGrpSpPr>
            <p:cNvPr id="18" name="Group 17">
              <a:extLst>
                <a:ext uri="{FF2B5EF4-FFF2-40B4-BE49-F238E27FC236}">
                  <a16:creationId xmlns:a16="http://schemas.microsoft.com/office/drawing/2014/main" id="{DB4D7AA0-C697-F144-A732-A2E2D5610575}"/>
                </a:ext>
              </a:extLst>
            </p:cNvPr>
            <p:cNvGrpSpPr/>
            <p:nvPr/>
          </p:nvGrpSpPr>
          <p:grpSpPr>
            <a:xfrm>
              <a:off x="9915598" y="3189744"/>
              <a:ext cx="1325513" cy="1325513"/>
              <a:chOff x="9918180" y="3189682"/>
              <a:chExt cx="1325858" cy="1325858"/>
            </a:xfrm>
          </p:grpSpPr>
          <p:sp>
            <p:nvSpPr>
              <p:cNvPr id="48" name="Oval 47">
                <a:extLst>
                  <a:ext uri="{FF2B5EF4-FFF2-40B4-BE49-F238E27FC236}">
                    <a16:creationId xmlns:a16="http://schemas.microsoft.com/office/drawing/2014/main" id="{6285DA68-8E10-B544-98A8-F46687C4BE51}"/>
                  </a:ext>
                </a:extLst>
              </p:cNvPr>
              <p:cNvSpPr/>
              <p:nvPr/>
            </p:nvSpPr>
            <p:spPr>
              <a:xfrm>
                <a:off x="9918180" y="3189682"/>
                <a:ext cx="1325858" cy="13258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dirty="0">
                  <a:latin typeface="+mj-lt"/>
                  <a:ea typeface="Open Sans" panose="020B0606030504020204" pitchFamily="34" charset="0"/>
                  <a:cs typeface="Open Sans" panose="020B0606030504020204" pitchFamily="34" charset="0"/>
                </a:endParaRPr>
              </a:p>
            </p:txBody>
          </p:sp>
          <p:grpSp>
            <p:nvGrpSpPr>
              <p:cNvPr id="49" name="Group 48">
                <a:extLst>
                  <a:ext uri="{FF2B5EF4-FFF2-40B4-BE49-F238E27FC236}">
                    <a16:creationId xmlns:a16="http://schemas.microsoft.com/office/drawing/2014/main" id="{A67F945D-CB81-204D-B758-9A9DA4E47817}"/>
                  </a:ext>
                </a:extLst>
              </p:cNvPr>
              <p:cNvGrpSpPr/>
              <p:nvPr/>
            </p:nvGrpSpPr>
            <p:grpSpPr>
              <a:xfrm>
                <a:off x="10236184" y="3608693"/>
                <a:ext cx="769900" cy="527016"/>
                <a:chOff x="2324100" y="1814513"/>
                <a:chExt cx="266700" cy="182563"/>
              </a:xfrm>
              <a:solidFill>
                <a:schemeClr val="bg1"/>
              </a:solidFill>
            </p:grpSpPr>
            <p:sp>
              <p:nvSpPr>
                <p:cNvPr id="50" name="Freeform 55">
                  <a:extLst>
                    <a:ext uri="{FF2B5EF4-FFF2-40B4-BE49-F238E27FC236}">
                      <a16:creationId xmlns:a16="http://schemas.microsoft.com/office/drawing/2014/main" id="{DB56712C-6887-024E-BC8E-453A8242650D}"/>
                    </a:ext>
                  </a:extLst>
                </p:cNvPr>
                <p:cNvSpPr>
                  <a:spLocks noEditPoints="1"/>
                </p:cNvSpPr>
                <p:nvPr/>
              </p:nvSpPr>
              <p:spPr bwMode="auto">
                <a:xfrm>
                  <a:off x="2324100" y="1814513"/>
                  <a:ext cx="188913" cy="182563"/>
                </a:xfrm>
                <a:custGeom>
                  <a:avLst/>
                  <a:gdLst>
                    <a:gd name="T0" fmla="*/ 86 w 99"/>
                    <a:gd name="T1" fmla="*/ 60 h 97"/>
                    <a:gd name="T2" fmla="*/ 99 w 99"/>
                    <a:gd name="T3" fmla="*/ 54 h 97"/>
                    <a:gd name="T4" fmla="*/ 99 w 99"/>
                    <a:gd name="T5" fmla="*/ 43 h 97"/>
                    <a:gd name="T6" fmla="*/ 86 w 99"/>
                    <a:gd name="T7" fmla="*/ 37 h 97"/>
                    <a:gd name="T8" fmla="*/ 83 w 99"/>
                    <a:gd name="T9" fmla="*/ 31 h 97"/>
                    <a:gd name="T10" fmla="*/ 88 w 99"/>
                    <a:gd name="T11" fmla="*/ 18 h 97"/>
                    <a:gd name="T12" fmla="*/ 81 w 99"/>
                    <a:gd name="T13" fmla="*/ 10 h 97"/>
                    <a:gd name="T14" fmla="*/ 67 w 99"/>
                    <a:gd name="T15" fmla="*/ 16 h 97"/>
                    <a:gd name="T16" fmla="*/ 61 w 99"/>
                    <a:gd name="T17" fmla="*/ 13 h 97"/>
                    <a:gd name="T18" fmla="*/ 55 w 99"/>
                    <a:gd name="T19" fmla="*/ 0 h 97"/>
                    <a:gd name="T20" fmla="*/ 44 w 99"/>
                    <a:gd name="T21" fmla="*/ 0 h 97"/>
                    <a:gd name="T22" fmla="*/ 38 w 99"/>
                    <a:gd name="T23" fmla="*/ 13 h 97"/>
                    <a:gd name="T24" fmla="*/ 32 w 99"/>
                    <a:gd name="T25" fmla="*/ 16 h 97"/>
                    <a:gd name="T26" fmla="*/ 18 w 99"/>
                    <a:gd name="T27" fmla="*/ 11 h 97"/>
                    <a:gd name="T28" fmla="*/ 11 w 99"/>
                    <a:gd name="T29" fmla="*/ 18 h 97"/>
                    <a:gd name="T30" fmla="*/ 16 w 99"/>
                    <a:gd name="T31" fmla="*/ 32 h 97"/>
                    <a:gd name="T32" fmla="*/ 14 w 99"/>
                    <a:gd name="T33" fmla="*/ 37 h 97"/>
                    <a:gd name="T34" fmla="*/ 0 w 99"/>
                    <a:gd name="T35" fmla="*/ 43 h 97"/>
                    <a:gd name="T36" fmla="*/ 0 w 99"/>
                    <a:gd name="T37" fmla="*/ 54 h 97"/>
                    <a:gd name="T38" fmla="*/ 14 w 99"/>
                    <a:gd name="T39" fmla="*/ 60 h 97"/>
                    <a:gd name="T40" fmla="*/ 16 w 99"/>
                    <a:gd name="T41" fmla="*/ 66 h 97"/>
                    <a:gd name="T42" fmla="*/ 11 w 99"/>
                    <a:gd name="T43" fmla="*/ 79 h 97"/>
                    <a:gd name="T44" fmla="*/ 19 w 99"/>
                    <a:gd name="T45" fmla="*/ 87 h 97"/>
                    <a:gd name="T46" fmla="*/ 32 w 99"/>
                    <a:gd name="T47" fmla="*/ 81 h 97"/>
                    <a:gd name="T48" fmla="*/ 38 w 99"/>
                    <a:gd name="T49" fmla="*/ 84 h 97"/>
                    <a:gd name="T50" fmla="*/ 45 w 99"/>
                    <a:gd name="T51" fmla="*/ 97 h 97"/>
                    <a:gd name="T52" fmla="*/ 55 w 99"/>
                    <a:gd name="T53" fmla="*/ 97 h 97"/>
                    <a:gd name="T54" fmla="*/ 61 w 99"/>
                    <a:gd name="T55" fmla="*/ 84 h 97"/>
                    <a:gd name="T56" fmla="*/ 67 w 99"/>
                    <a:gd name="T57" fmla="*/ 81 h 97"/>
                    <a:gd name="T58" fmla="*/ 81 w 99"/>
                    <a:gd name="T59" fmla="*/ 86 h 97"/>
                    <a:gd name="T60" fmla="*/ 89 w 99"/>
                    <a:gd name="T61" fmla="*/ 79 h 97"/>
                    <a:gd name="T62" fmla="*/ 83 w 99"/>
                    <a:gd name="T63" fmla="*/ 66 h 97"/>
                    <a:gd name="T64" fmla="*/ 86 w 99"/>
                    <a:gd name="T65" fmla="*/ 60 h 97"/>
                    <a:gd name="T66" fmla="*/ 50 w 99"/>
                    <a:gd name="T67" fmla="*/ 64 h 97"/>
                    <a:gd name="T68" fmla="*/ 34 w 99"/>
                    <a:gd name="T69" fmla="*/ 49 h 97"/>
                    <a:gd name="T70" fmla="*/ 50 w 99"/>
                    <a:gd name="T71" fmla="*/ 33 h 97"/>
                    <a:gd name="T72" fmla="*/ 66 w 99"/>
                    <a:gd name="T73" fmla="*/ 49 h 97"/>
                    <a:gd name="T74" fmla="*/ 50 w 99"/>
                    <a:gd name="T75" fmla="*/ 6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9" h="97">
                      <a:moveTo>
                        <a:pt x="86" y="60"/>
                      </a:moveTo>
                      <a:cubicBezTo>
                        <a:pt x="86" y="60"/>
                        <a:pt x="99" y="54"/>
                        <a:pt x="99" y="54"/>
                      </a:cubicBezTo>
                      <a:cubicBezTo>
                        <a:pt x="99" y="43"/>
                        <a:pt x="99" y="43"/>
                        <a:pt x="99" y="43"/>
                      </a:cubicBezTo>
                      <a:cubicBezTo>
                        <a:pt x="99" y="42"/>
                        <a:pt x="86" y="37"/>
                        <a:pt x="86" y="37"/>
                      </a:cubicBezTo>
                      <a:cubicBezTo>
                        <a:pt x="83" y="31"/>
                        <a:pt x="83" y="31"/>
                        <a:pt x="83" y="31"/>
                      </a:cubicBezTo>
                      <a:cubicBezTo>
                        <a:pt x="83" y="31"/>
                        <a:pt x="89" y="18"/>
                        <a:pt x="88" y="18"/>
                      </a:cubicBezTo>
                      <a:cubicBezTo>
                        <a:pt x="81" y="10"/>
                        <a:pt x="81" y="10"/>
                        <a:pt x="81" y="10"/>
                      </a:cubicBezTo>
                      <a:cubicBezTo>
                        <a:pt x="80" y="10"/>
                        <a:pt x="67" y="16"/>
                        <a:pt x="67" y="16"/>
                      </a:cubicBezTo>
                      <a:cubicBezTo>
                        <a:pt x="61" y="13"/>
                        <a:pt x="61" y="13"/>
                        <a:pt x="61" y="13"/>
                      </a:cubicBezTo>
                      <a:cubicBezTo>
                        <a:pt x="61" y="13"/>
                        <a:pt x="56" y="0"/>
                        <a:pt x="55" y="0"/>
                      </a:cubicBezTo>
                      <a:cubicBezTo>
                        <a:pt x="44" y="0"/>
                        <a:pt x="44" y="0"/>
                        <a:pt x="44" y="0"/>
                      </a:cubicBezTo>
                      <a:cubicBezTo>
                        <a:pt x="43" y="0"/>
                        <a:pt x="38" y="13"/>
                        <a:pt x="38" y="13"/>
                      </a:cubicBezTo>
                      <a:cubicBezTo>
                        <a:pt x="32" y="16"/>
                        <a:pt x="32" y="16"/>
                        <a:pt x="32" y="16"/>
                      </a:cubicBezTo>
                      <a:cubicBezTo>
                        <a:pt x="32" y="16"/>
                        <a:pt x="19" y="10"/>
                        <a:pt x="18" y="11"/>
                      </a:cubicBezTo>
                      <a:cubicBezTo>
                        <a:pt x="11" y="18"/>
                        <a:pt x="11" y="18"/>
                        <a:pt x="11" y="18"/>
                      </a:cubicBezTo>
                      <a:cubicBezTo>
                        <a:pt x="10" y="19"/>
                        <a:pt x="16" y="32"/>
                        <a:pt x="16" y="32"/>
                      </a:cubicBezTo>
                      <a:cubicBezTo>
                        <a:pt x="14" y="37"/>
                        <a:pt x="14" y="37"/>
                        <a:pt x="14" y="37"/>
                      </a:cubicBezTo>
                      <a:cubicBezTo>
                        <a:pt x="14" y="37"/>
                        <a:pt x="0" y="43"/>
                        <a:pt x="0" y="43"/>
                      </a:cubicBezTo>
                      <a:cubicBezTo>
                        <a:pt x="0" y="54"/>
                        <a:pt x="0" y="54"/>
                        <a:pt x="0" y="54"/>
                      </a:cubicBezTo>
                      <a:cubicBezTo>
                        <a:pt x="0" y="55"/>
                        <a:pt x="14" y="60"/>
                        <a:pt x="14" y="60"/>
                      </a:cubicBezTo>
                      <a:cubicBezTo>
                        <a:pt x="16" y="66"/>
                        <a:pt x="16" y="66"/>
                        <a:pt x="16" y="66"/>
                      </a:cubicBezTo>
                      <a:cubicBezTo>
                        <a:pt x="16" y="66"/>
                        <a:pt x="10" y="79"/>
                        <a:pt x="11" y="79"/>
                      </a:cubicBezTo>
                      <a:cubicBezTo>
                        <a:pt x="19" y="87"/>
                        <a:pt x="19" y="87"/>
                        <a:pt x="19" y="87"/>
                      </a:cubicBezTo>
                      <a:cubicBezTo>
                        <a:pt x="19" y="87"/>
                        <a:pt x="32" y="81"/>
                        <a:pt x="32" y="81"/>
                      </a:cubicBezTo>
                      <a:cubicBezTo>
                        <a:pt x="38" y="84"/>
                        <a:pt x="38" y="84"/>
                        <a:pt x="38" y="84"/>
                      </a:cubicBezTo>
                      <a:cubicBezTo>
                        <a:pt x="38" y="84"/>
                        <a:pt x="44" y="97"/>
                        <a:pt x="45" y="97"/>
                      </a:cubicBezTo>
                      <a:cubicBezTo>
                        <a:pt x="55" y="97"/>
                        <a:pt x="55" y="97"/>
                        <a:pt x="55" y="97"/>
                      </a:cubicBezTo>
                      <a:cubicBezTo>
                        <a:pt x="56" y="97"/>
                        <a:pt x="61" y="84"/>
                        <a:pt x="61" y="84"/>
                      </a:cubicBezTo>
                      <a:cubicBezTo>
                        <a:pt x="67" y="81"/>
                        <a:pt x="67" y="81"/>
                        <a:pt x="67" y="81"/>
                      </a:cubicBezTo>
                      <a:cubicBezTo>
                        <a:pt x="67" y="81"/>
                        <a:pt x="81" y="87"/>
                        <a:pt x="81" y="86"/>
                      </a:cubicBezTo>
                      <a:cubicBezTo>
                        <a:pt x="89" y="79"/>
                        <a:pt x="89" y="79"/>
                        <a:pt x="89" y="79"/>
                      </a:cubicBezTo>
                      <a:cubicBezTo>
                        <a:pt x="89" y="78"/>
                        <a:pt x="83" y="66"/>
                        <a:pt x="83" y="66"/>
                      </a:cubicBezTo>
                      <a:lnTo>
                        <a:pt x="86" y="60"/>
                      </a:lnTo>
                      <a:close/>
                      <a:moveTo>
                        <a:pt x="50" y="64"/>
                      </a:moveTo>
                      <a:cubicBezTo>
                        <a:pt x="41" y="64"/>
                        <a:pt x="34" y="57"/>
                        <a:pt x="34" y="49"/>
                      </a:cubicBezTo>
                      <a:cubicBezTo>
                        <a:pt x="34" y="40"/>
                        <a:pt x="41" y="33"/>
                        <a:pt x="50" y="33"/>
                      </a:cubicBezTo>
                      <a:cubicBezTo>
                        <a:pt x="58" y="33"/>
                        <a:pt x="66" y="40"/>
                        <a:pt x="66" y="49"/>
                      </a:cubicBezTo>
                      <a:cubicBezTo>
                        <a:pt x="66" y="57"/>
                        <a:pt x="58" y="64"/>
                        <a:pt x="5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sp>
              <p:nvSpPr>
                <p:cNvPr id="51" name="Freeform 56">
                  <a:extLst>
                    <a:ext uri="{FF2B5EF4-FFF2-40B4-BE49-F238E27FC236}">
                      <a16:creationId xmlns:a16="http://schemas.microsoft.com/office/drawing/2014/main" id="{E83DA508-939B-9945-A605-69A7AFAEFE36}"/>
                    </a:ext>
                  </a:extLst>
                </p:cNvPr>
                <p:cNvSpPr>
                  <a:spLocks noEditPoints="1"/>
                </p:cNvSpPr>
                <p:nvPr/>
              </p:nvSpPr>
              <p:spPr bwMode="auto">
                <a:xfrm>
                  <a:off x="2501900" y="1905001"/>
                  <a:ext cx="88900" cy="90488"/>
                </a:xfrm>
                <a:custGeom>
                  <a:avLst/>
                  <a:gdLst>
                    <a:gd name="T0" fmla="*/ 41 w 47"/>
                    <a:gd name="T1" fmla="*/ 23 h 48"/>
                    <a:gd name="T2" fmla="*/ 41 w 47"/>
                    <a:gd name="T3" fmla="*/ 20 h 48"/>
                    <a:gd name="T4" fmla="*/ 45 w 47"/>
                    <a:gd name="T5" fmla="*/ 14 h 48"/>
                    <a:gd name="T6" fmla="*/ 42 w 47"/>
                    <a:gd name="T7" fmla="*/ 9 h 48"/>
                    <a:gd name="T8" fmla="*/ 35 w 47"/>
                    <a:gd name="T9" fmla="*/ 11 h 48"/>
                    <a:gd name="T10" fmla="*/ 33 w 47"/>
                    <a:gd name="T11" fmla="*/ 9 h 48"/>
                    <a:gd name="T12" fmla="*/ 31 w 47"/>
                    <a:gd name="T13" fmla="*/ 2 h 48"/>
                    <a:gd name="T14" fmla="*/ 26 w 47"/>
                    <a:gd name="T15" fmla="*/ 1 h 48"/>
                    <a:gd name="T16" fmla="*/ 22 w 47"/>
                    <a:gd name="T17" fmla="*/ 6 h 48"/>
                    <a:gd name="T18" fmla="*/ 19 w 47"/>
                    <a:gd name="T19" fmla="*/ 7 h 48"/>
                    <a:gd name="T20" fmla="*/ 14 w 47"/>
                    <a:gd name="T21" fmla="*/ 3 h 48"/>
                    <a:gd name="T22" fmla="*/ 9 w 47"/>
                    <a:gd name="T23" fmla="*/ 5 h 48"/>
                    <a:gd name="T24" fmla="*/ 10 w 47"/>
                    <a:gd name="T25" fmla="*/ 12 h 48"/>
                    <a:gd name="T26" fmla="*/ 8 w 47"/>
                    <a:gd name="T27" fmla="*/ 15 h 48"/>
                    <a:gd name="T28" fmla="*/ 1 w 47"/>
                    <a:gd name="T29" fmla="*/ 16 h 48"/>
                    <a:gd name="T30" fmla="*/ 0 w 47"/>
                    <a:gd name="T31" fmla="*/ 21 h 48"/>
                    <a:gd name="T32" fmla="*/ 6 w 47"/>
                    <a:gd name="T33" fmla="*/ 25 h 48"/>
                    <a:gd name="T34" fmla="*/ 6 w 47"/>
                    <a:gd name="T35" fmla="*/ 28 h 48"/>
                    <a:gd name="T36" fmla="*/ 2 w 47"/>
                    <a:gd name="T37" fmla="*/ 34 h 48"/>
                    <a:gd name="T38" fmla="*/ 5 w 47"/>
                    <a:gd name="T39" fmla="*/ 39 h 48"/>
                    <a:gd name="T40" fmla="*/ 12 w 47"/>
                    <a:gd name="T41" fmla="*/ 38 h 48"/>
                    <a:gd name="T42" fmla="*/ 14 w 47"/>
                    <a:gd name="T43" fmla="*/ 39 h 48"/>
                    <a:gd name="T44" fmla="*/ 15 w 47"/>
                    <a:gd name="T45" fmla="*/ 46 h 48"/>
                    <a:gd name="T46" fmla="*/ 20 w 47"/>
                    <a:gd name="T47" fmla="*/ 48 h 48"/>
                    <a:gd name="T48" fmla="*/ 24 w 47"/>
                    <a:gd name="T49" fmla="*/ 42 h 48"/>
                    <a:gd name="T50" fmla="*/ 27 w 47"/>
                    <a:gd name="T51" fmla="*/ 42 h 48"/>
                    <a:gd name="T52" fmla="*/ 33 w 47"/>
                    <a:gd name="T53" fmla="*/ 46 h 48"/>
                    <a:gd name="T54" fmla="*/ 38 w 47"/>
                    <a:gd name="T55" fmla="*/ 43 h 48"/>
                    <a:gd name="T56" fmla="*/ 37 w 47"/>
                    <a:gd name="T57" fmla="*/ 36 h 48"/>
                    <a:gd name="T58" fmla="*/ 38 w 47"/>
                    <a:gd name="T59" fmla="*/ 33 h 48"/>
                    <a:gd name="T60" fmla="*/ 45 w 47"/>
                    <a:gd name="T61" fmla="*/ 32 h 48"/>
                    <a:gd name="T62" fmla="*/ 46 w 47"/>
                    <a:gd name="T63" fmla="*/ 27 h 48"/>
                    <a:gd name="T64" fmla="*/ 41 w 47"/>
                    <a:gd name="T65" fmla="*/ 23 h 48"/>
                    <a:gd name="T66" fmla="*/ 31 w 47"/>
                    <a:gd name="T67" fmla="*/ 26 h 48"/>
                    <a:gd name="T68" fmla="*/ 22 w 47"/>
                    <a:gd name="T69" fmla="*/ 31 h 48"/>
                    <a:gd name="T70" fmla="*/ 16 w 47"/>
                    <a:gd name="T71" fmla="*/ 22 h 48"/>
                    <a:gd name="T72" fmla="*/ 25 w 47"/>
                    <a:gd name="T73" fmla="*/ 17 h 48"/>
                    <a:gd name="T74" fmla="*/ 31 w 47"/>
                    <a:gd name="T75" fmla="*/ 2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 h="48">
                      <a:moveTo>
                        <a:pt x="41" y="23"/>
                      </a:moveTo>
                      <a:cubicBezTo>
                        <a:pt x="41" y="20"/>
                        <a:pt x="41" y="20"/>
                        <a:pt x="41" y="20"/>
                      </a:cubicBezTo>
                      <a:cubicBezTo>
                        <a:pt x="41" y="20"/>
                        <a:pt x="45" y="14"/>
                        <a:pt x="45" y="14"/>
                      </a:cubicBezTo>
                      <a:cubicBezTo>
                        <a:pt x="42" y="9"/>
                        <a:pt x="42" y="9"/>
                        <a:pt x="42" y="9"/>
                      </a:cubicBezTo>
                      <a:cubicBezTo>
                        <a:pt x="42" y="9"/>
                        <a:pt x="35" y="11"/>
                        <a:pt x="35" y="11"/>
                      </a:cubicBezTo>
                      <a:cubicBezTo>
                        <a:pt x="33" y="9"/>
                        <a:pt x="33" y="9"/>
                        <a:pt x="33" y="9"/>
                      </a:cubicBezTo>
                      <a:cubicBezTo>
                        <a:pt x="33" y="9"/>
                        <a:pt x="32" y="2"/>
                        <a:pt x="31" y="2"/>
                      </a:cubicBezTo>
                      <a:cubicBezTo>
                        <a:pt x="26" y="1"/>
                        <a:pt x="26" y="1"/>
                        <a:pt x="26" y="1"/>
                      </a:cubicBezTo>
                      <a:cubicBezTo>
                        <a:pt x="26" y="0"/>
                        <a:pt x="22" y="6"/>
                        <a:pt x="22" y="6"/>
                      </a:cubicBezTo>
                      <a:cubicBezTo>
                        <a:pt x="19" y="7"/>
                        <a:pt x="19" y="7"/>
                        <a:pt x="19" y="7"/>
                      </a:cubicBezTo>
                      <a:cubicBezTo>
                        <a:pt x="19" y="7"/>
                        <a:pt x="14" y="2"/>
                        <a:pt x="14" y="3"/>
                      </a:cubicBezTo>
                      <a:cubicBezTo>
                        <a:pt x="9" y="5"/>
                        <a:pt x="9" y="5"/>
                        <a:pt x="9" y="5"/>
                      </a:cubicBezTo>
                      <a:cubicBezTo>
                        <a:pt x="9" y="6"/>
                        <a:pt x="10" y="12"/>
                        <a:pt x="10" y="12"/>
                      </a:cubicBezTo>
                      <a:cubicBezTo>
                        <a:pt x="8" y="15"/>
                        <a:pt x="8" y="15"/>
                        <a:pt x="8" y="15"/>
                      </a:cubicBezTo>
                      <a:cubicBezTo>
                        <a:pt x="8" y="15"/>
                        <a:pt x="2" y="16"/>
                        <a:pt x="1" y="16"/>
                      </a:cubicBezTo>
                      <a:cubicBezTo>
                        <a:pt x="0" y="21"/>
                        <a:pt x="0" y="21"/>
                        <a:pt x="0" y="21"/>
                      </a:cubicBezTo>
                      <a:cubicBezTo>
                        <a:pt x="0" y="22"/>
                        <a:pt x="6" y="25"/>
                        <a:pt x="6" y="25"/>
                      </a:cubicBezTo>
                      <a:cubicBezTo>
                        <a:pt x="6" y="28"/>
                        <a:pt x="6" y="28"/>
                        <a:pt x="6" y="28"/>
                      </a:cubicBezTo>
                      <a:cubicBezTo>
                        <a:pt x="6" y="28"/>
                        <a:pt x="2" y="34"/>
                        <a:pt x="2" y="34"/>
                      </a:cubicBezTo>
                      <a:cubicBezTo>
                        <a:pt x="5" y="39"/>
                        <a:pt x="5" y="39"/>
                        <a:pt x="5" y="39"/>
                      </a:cubicBezTo>
                      <a:cubicBezTo>
                        <a:pt x="5" y="39"/>
                        <a:pt x="12" y="38"/>
                        <a:pt x="12" y="38"/>
                      </a:cubicBezTo>
                      <a:cubicBezTo>
                        <a:pt x="14" y="39"/>
                        <a:pt x="14" y="39"/>
                        <a:pt x="14" y="39"/>
                      </a:cubicBezTo>
                      <a:cubicBezTo>
                        <a:pt x="14" y="39"/>
                        <a:pt x="15" y="46"/>
                        <a:pt x="15" y="46"/>
                      </a:cubicBezTo>
                      <a:cubicBezTo>
                        <a:pt x="20" y="48"/>
                        <a:pt x="20" y="48"/>
                        <a:pt x="20" y="48"/>
                      </a:cubicBezTo>
                      <a:cubicBezTo>
                        <a:pt x="21" y="48"/>
                        <a:pt x="24" y="42"/>
                        <a:pt x="24" y="42"/>
                      </a:cubicBezTo>
                      <a:cubicBezTo>
                        <a:pt x="27" y="42"/>
                        <a:pt x="27" y="42"/>
                        <a:pt x="27" y="42"/>
                      </a:cubicBezTo>
                      <a:cubicBezTo>
                        <a:pt x="27" y="42"/>
                        <a:pt x="33" y="46"/>
                        <a:pt x="33" y="46"/>
                      </a:cubicBezTo>
                      <a:cubicBezTo>
                        <a:pt x="38" y="43"/>
                        <a:pt x="38" y="43"/>
                        <a:pt x="38" y="43"/>
                      </a:cubicBezTo>
                      <a:cubicBezTo>
                        <a:pt x="38" y="43"/>
                        <a:pt x="37" y="36"/>
                        <a:pt x="37" y="36"/>
                      </a:cubicBezTo>
                      <a:cubicBezTo>
                        <a:pt x="38" y="33"/>
                        <a:pt x="38" y="33"/>
                        <a:pt x="38" y="33"/>
                      </a:cubicBezTo>
                      <a:cubicBezTo>
                        <a:pt x="38" y="33"/>
                        <a:pt x="45" y="32"/>
                        <a:pt x="45" y="32"/>
                      </a:cubicBezTo>
                      <a:cubicBezTo>
                        <a:pt x="46" y="27"/>
                        <a:pt x="46" y="27"/>
                        <a:pt x="46" y="27"/>
                      </a:cubicBezTo>
                      <a:cubicBezTo>
                        <a:pt x="47" y="27"/>
                        <a:pt x="41" y="23"/>
                        <a:pt x="41" y="23"/>
                      </a:cubicBezTo>
                      <a:close/>
                      <a:moveTo>
                        <a:pt x="31" y="26"/>
                      </a:moveTo>
                      <a:cubicBezTo>
                        <a:pt x="30" y="30"/>
                        <a:pt x="26" y="32"/>
                        <a:pt x="22" y="31"/>
                      </a:cubicBezTo>
                      <a:cubicBezTo>
                        <a:pt x="18" y="30"/>
                        <a:pt x="15" y="26"/>
                        <a:pt x="16" y="22"/>
                      </a:cubicBezTo>
                      <a:cubicBezTo>
                        <a:pt x="17" y="18"/>
                        <a:pt x="21" y="16"/>
                        <a:pt x="25" y="17"/>
                      </a:cubicBezTo>
                      <a:cubicBezTo>
                        <a:pt x="29" y="18"/>
                        <a:pt x="32" y="22"/>
                        <a:pt x="31"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grpSp>
        </p:grpSp>
        <p:grpSp>
          <p:nvGrpSpPr>
            <p:cNvPr id="19" name="Group 18">
              <a:extLst>
                <a:ext uri="{FF2B5EF4-FFF2-40B4-BE49-F238E27FC236}">
                  <a16:creationId xmlns:a16="http://schemas.microsoft.com/office/drawing/2014/main" id="{8B2138A4-29C9-EF4E-B667-F03FD17D7E14}"/>
                </a:ext>
              </a:extLst>
            </p:cNvPr>
            <p:cNvGrpSpPr/>
            <p:nvPr/>
          </p:nvGrpSpPr>
          <p:grpSpPr>
            <a:xfrm>
              <a:off x="8803753" y="3324697"/>
              <a:ext cx="1013799" cy="1013799"/>
              <a:chOff x="8806042" y="3324665"/>
              <a:chExt cx="1014063" cy="1014063"/>
            </a:xfrm>
          </p:grpSpPr>
          <p:sp>
            <p:nvSpPr>
              <p:cNvPr id="42" name="Oval 41">
                <a:extLst>
                  <a:ext uri="{FF2B5EF4-FFF2-40B4-BE49-F238E27FC236}">
                    <a16:creationId xmlns:a16="http://schemas.microsoft.com/office/drawing/2014/main" id="{3230979E-11F5-E34A-95F8-85EDD710C162}"/>
                  </a:ext>
                </a:extLst>
              </p:cNvPr>
              <p:cNvSpPr/>
              <p:nvPr/>
            </p:nvSpPr>
            <p:spPr>
              <a:xfrm>
                <a:off x="8806042" y="3324665"/>
                <a:ext cx="1014063" cy="10140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dirty="0">
                  <a:latin typeface="+mj-lt"/>
                  <a:ea typeface="Open Sans" panose="020B0606030504020204" pitchFamily="34" charset="0"/>
                  <a:cs typeface="Open Sans" panose="020B0606030504020204" pitchFamily="34" charset="0"/>
                </a:endParaRPr>
              </a:p>
            </p:txBody>
          </p:sp>
          <p:grpSp>
            <p:nvGrpSpPr>
              <p:cNvPr id="43" name="Group 42">
                <a:extLst>
                  <a:ext uri="{FF2B5EF4-FFF2-40B4-BE49-F238E27FC236}">
                    <a16:creationId xmlns:a16="http://schemas.microsoft.com/office/drawing/2014/main" id="{F087E9F0-FFC3-0F41-AE69-D15E69D7FFFD}"/>
                  </a:ext>
                </a:extLst>
              </p:cNvPr>
              <p:cNvGrpSpPr/>
              <p:nvPr/>
            </p:nvGrpSpPr>
            <p:grpSpPr>
              <a:xfrm>
                <a:off x="9083092" y="3582702"/>
                <a:ext cx="494564" cy="491414"/>
                <a:chOff x="744538" y="3198813"/>
                <a:chExt cx="249237" cy="247650"/>
              </a:xfrm>
              <a:solidFill>
                <a:schemeClr val="bg1"/>
              </a:solidFill>
            </p:grpSpPr>
            <p:sp>
              <p:nvSpPr>
                <p:cNvPr id="44" name="Freeform 8">
                  <a:extLst>
                    <a:ext uri="{FF2B5EF4-FFF2-40B4-BE49-F238E27FC236}">
                      <a16:creationId xmlns:a16="http://schemas.microsoft.com/office/drawing/2014/main" id="{C300F6C0-9DA7-104F-B543-476AA1E2036E}"/>
                    </a:ext>
                  </a:extLst>
                </p:cNvPr>
                <p:cNvSpPr>
                  <a:spLocks/>
                </p:cNvSpPr>
                <p:nvPr/>
              </p:nvSpPr>
              <p:spPr bwMode="auto">
                <a:xfrm>
                  <a:off x="744538" y="3379788"/>
                  <a:ext cx="66675" cy="66675"/>
                </a:xfrm>
                <a:custGeom>
                  <a:avLst/>
                  <a:gdLst>
                    <a:gd name="T0" fmla="*/ 19 w 42"/>
                    <a:gd name="T1" fmla="*/ 1 h 42"/>
                    <a:gd name="T2" fmla="*/ 0 w 42"/>
                    <a:gd name="T3" fmla="*/ 42 h 42"/>
                    <a:gd name="T4" fmla="*/ 42 w 42"/>
                    <a:gd name="T5" fmla="*/ 24 h 42"/>
                    <a:gd name="T6" fmla="*/ 42 w 42"/>
                    <a:gd name="T7" fmla="*/ 24 h 42"/>
                    <a:gd name="T8" fmla="*/ 19 w 42"/>
                    <a:gd name="T9" fmla="*/ 0 h 42"/>
                    <a:gd name="T10" fmla="*/ 19 w 42"/>
                    <a:gd name="T11" fmla="*/ 1 h 42"/>
                  </a:gdLst>
                  <a:ahLst/>
                  <a:cxnLst>
                    <a:cxn ang="0">
                      <a:pos x="T0" y="T1"/>
                    </a:cxn>
                    <a:cxn ang="0">
                      <a:pos x="T2" y="T3"/>
                    </a:cxn>
                    <a:cxn ang="0">
                      <a:pos x="T4" y="T5"/>
                    </a:cxn>
                    <a:cxn ang="0">
                      <a:pos x="T6" y="T7"/>
                    </a:cxn>
                    <a:cxn ang="0">
                      <a:pos x="T8" y="T9"/>
                    </a:cxn>
                    <a:cxn ang="0">
                      <a:pos x="T10" y="T11"/>
                    </a:cxn>
                  </a:cxnLst>
                  <a:rect l="0" t="0" r="r" b="b"/>
                  <a:pathLst>
                    <a:path w="42" h="42">
                      <a:moveTo>
                        <a:pt x="19" y="1"/>
                      </a:moveTo>
                      <a:lnTo>
                        <a:pt x="0" y="42"/>
                      </a:lnTo>
                      <a:lnTo>
                        <a:pt x="42" y="24"/>
                      </a:lnTo>
                      <a:lnTo>
                        <a:pt x="42" y="24"/>
                      </a:lnTo>
                      <a:lnTo>
                        <a:pt x="19" y="0"/>
                      </a:lnTo>
                      <a:lnTo>
                        <a:pt x="19"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sp>
              <p:nvSpPr>
                <p:cNvPr id="45" name="Freeform 9">
                  <a:extLst>
                    <a:ext uri="{FF2B5EF4-FFF2-40B4-BE49-F238E27FC236}">
                      <a16:creationId xmlns:a16="http://schemas.microsoft.com/office/drawing/2014/main" id="{6F8B023B-983B-1046-9437-BF221C48E4B3}"/>
                    </a:ext>
                  </a:extLst>
                </p:cNvPr>
                <p:cNvSpPr>
                  <a:spLocks/>
                </p:cNvSpPr>
                <p:nvPr/>
              </p:nvSpPr>
              <p:spPr bwMode="auto">
                <a:xfrm>
                  <a:off x="782638" y="3219451"/>
                  <a:ext cx="165100" cy="168275"/>
                </a:xfrm>
                <a:custGeom>
                  <a:avLst/>
                  <a:gdLst>
                    <a:gd name="T0" fmla="*/ 94 w 104"/>
                    <a:gd name="T1" fmla="*/ 0 h 106"/>
                    <a:gd name="T2" fmla="*/ 0 w 104"/>
                    <a:gd name="T3" fmla="*/ 96 h 106"/>
                    <a:gd name="T4" fmla="*/ 9 w 104"/>
                    <a:gd name="T5" fmla="*/ 106 h 106"/>
                    <a:gd name="T6" fmla="*/ 104 w 104"/>
                    <a:gd name="T7" fmla="*/ 10 h 106"/>
                    <a:gd name="T8" fmla="*/ 94 w 104"/>
                    <a:gd name="T9" fmla="*/ 0 h 106"/>
                  </a:gdLst>
                  <a:ahLst/>
                  <a:cxnLst>
                    <a:cxn ang="0">
                      <a:pos x="T0" y="T1"/>
                    </a:cxn>
                    <a:cxn ang="0">
                      <a:pos x="T2" y="T3"/>
                    </a:cxn>
                    <a:cxn ang="0">
                      <a:pos x="T4" y="T5"/>
                    </a:cxn>
                    <a:cxn ang="0">
                      <a:pos x="T6" y="T7"/>
                    </a:cxn>
                    <a:cxn ang="0">
                      <a:pos x="T8" y="T9"/>
                    </a:cxn>
                  </a:cxnLst>
                  <a:rect l="0" t="0" r="r" b="b"/>
                  <a:pathLst>
                    <a:path w="104" h="106">
                      <a:moveTo>
                        <a:pt x="94" y="0"/>
                      </a:moveTo>
                      <a:lnTo>
                        <a:pt x="0" y="96"/>
                      </a:lnTo>
                      <a:lnTo>
                        <a:pt x="9" y="106"/>
                      </a:lnTo>
                      <a:lnTo>
                        <a:pt x="104" y="10"/>
                      </a:lnTo>
                      <a:lnTo>
                        <a:pt x="9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sp>
              <p:nvSpPr>
                <p:cNvPr id="46" name="Freeform 10">
                  <a:extLst>
                    <a:ext uri="{FF2B5EF4-FFF2-40B4-BE49-F238E27FC236}">
                      <a16:creationId xmlns:a16="http://schemas.microsoft.com/office/drawing/2014/main" id="{90D90DBE-C11A-FA48-B08B-CBFD3036B39A}"/>
                    </a:ext>
                  </a:extLst>
                </p:cNvPr>
                <p:cNvSpPr>
                  <a:spLocks/>
                </p:cNvSpPr>
                <p:nvPr/>
              </p:nvSpPr>
              <p:spPr bwMode="auto">
                <a:xfrm>
                  <a:off x="804863" y="3244851"/>
                  <a:ext cx="165100" cy="165100"/>
                </a:xfrm>
                <a:custGeom>
                  <a:avLst/>
                  <a:gdLst>
                    <a:gd name="T0" fmla="*/ 95 w 104"/>
                    <a:gd name="T1" fmla="*/ 0 h 104"/>
                    <a:gd name="T2" fmla="*/ 0 w 104"/>
                    <a:gd name="T3" fmla="*/ 94 h 104"/>
                    <a:gd name="T4" fmla="*/ 10 w 104"/>
                    <a:gd name="T5" fmla="*/ 104 h 104"/>
                    <a:gd name="T6" fmla="*/ 104 w 104"/>
                    <a:gd name="T7" fmla="*/ 9 h 104"/>
                    <a:gd name="T8" fmla="*/ 95 w 104"/>
                    <a:gd name="T9" fmla="*/ 0 h 104"/>
                  </a:gdLst>
                  <a:ahLst/>
                  <a:cxnLst>
                    <a:cxn ang="0">
                      <a:pos x="T0" y="T1"/>
                    </a:cxn>
                    <a:cxn ang="0">
                      <a:pos x="T2" y="T3"/>
                    </a:cxn>
                    <a:cxn ang="0">
                      <a:pos x="T4" y="T5"/>
                    </a:cxn>
                    <a:cxn ang="0">
                      <a:pos x="T6" y="T7"/>
                    </a:cxn>
                    <a:cxn ang="0">
                      <a:pos x="T8" y="T9"/>
                    </a:cxn>
                  </a:cxnLst>
                  <a:rect l="0" t="0" r="r" b="b"/>
                  <a:pathLst>
                    <a:path w="104" h="104">
                      <a:moveTo>
                        <a:pt x="95" y="0"/>
                      </a:moveTo>
                      <a:lnTo>
                        <a:pt x="0" y="94"/>
                      </a:lnTo>
                      <a:lnTo>
                        <a:pt x="10" y="104"/>
                      </a:lnTo>
                      <a:lnTo>
                        <a:pt x="104" y="9"/>
                      </a:lnTo>
                      <a:lnTo>
                        <a:pt x="9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sp>
              <p:nvSpPr>
                <p:cNvPr id="47" name="Freeform 11">
                  <a:extLst>
                    <a:ext uri="{FF2B5EF4-FFF2-40B4-BE49-F238E27FC236}">
                      <a16:creationId xmlns:a16="http://schemas.microsoft.com/office/drawing/2014/main" id="{66012D69-7CFB-164F-BE0C-40227F3B6F83}"/>
                    </a:ext>
                  </a:extLst>
                </p:cNvPr>
                <p:cNvSpPr>
                  <a:spLocks/>
                </p:cNvSpPr>
                <p:nvPr/>
              </p:nvSpPr>
              <p:spPr bwMode="auto">
                <a:xfrm>
                  <a:off x="942975" y="3198813"/>
                  <a:ext cx="50800" cy="49213"/>
                </a:xfrm>
                <a:custGeom>
                  <a:avLst/>
                  <a:gdLst>
                    <a:gd name="T0" fmla="*/ 17 w 26"/>
                    <a:gd name="T1" fmla="*/ 8 h 26"/>
                    <a:gd name="T2" fmla="*/ 0 w 26"/>
                    <a:gd name="T3" fmla="*/ 7 h 26"/>
                    <a:gd name="T4" fmla="*/ 19 w 26"/>
                    <a:gd name="T5" fmla="*/ 26 h 26"/>
                    <a:gd name="T6" fmla="*/ 17 w 26"/>
                    <a:gd name="T7" fmla="*/ 8 h 26"/>
                  </a:gdLst>
                  <a:ahLst/>
                  <a:cxnLst>
                    <a:cxn ang="0">
                      <a:pos x="T0" y="T1"/>
                    </a:cxn>
                    <a:cxn ang="0">
                      <a:pos x="T2" y="T3"/>
                    </a:cxn>
                    <a:cxn ang="0">
                      <a:pos x="T4" y="T5"/>
                    </a:cxn>
                    <a:cxn ang="0">
                      <a:pos x="T6" y="T7"/>
                    </a:cxn>
                  </a:cxnLst>
                  <a:rect l="0" t="0" r="r" b="b"/>
                  <a:pathLst>
                    <a:path w="26" h="26">
                      <a:moveTo>
                        <a:pt x="17" y="8"/>
                      </a:moveTo>
                      <a:cubicBezTo>
                        <a:pt x="9" y="0"/>
                        <a:pt x="0" y="7"/>
                        <a:pt x="0" y="7"/>
                      </a:cubicBezTo>
                      <a:cubicBezTo>
                        <a:pt x="19" y="26"/>
                        <a:pt x="19" y="26"/>
                        <a:pt x="19" y="26"/>
                      </a:cubicBezTo>
                      <a:cubicBezTo>
                        <a:pt x="19" y="26"/>
                        <a:pt x="26" y="17"/>
                        <a:pt x="17"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grpSp>
        </p:grpSp>
        <p:grpSp>
          <p:nvGrpSpPr>
            <p:cNvPr id="20" name="Group 19">
              <a:extLst>
                <a:ext uri="{FF2B5EF4-FFF2-40B4-BE49-F238E27FC236}">
                  <a16:creationId xmlns:a16="http://schemas.microsoft.com/office/drawing/2014/main" id="{AB195EFF-41C4-2E42-B77E-706840F235D5}"/>
                </a:ext>
              </a:extLst>
            </p:cNvPr>
            <p:cNvGrpSpPr/>
            <p:nvPr/>
          </p:nvGrpSpPr>
          <p:grpSpPr>
            <a:xfrm>
              <a:off x="9481133" y="2183801"/>
              <a:ext cx="1013799" cy="1013799"/>
              <a:chOff x="9483598" y="2183471"/>
              <a:chExt cx="1014063" cy="1014063"/>
            </a:xfrm>
          </p:grpSpPr>
          <p:sp>
            <p:nvSpPr>
              <p:cNvPr id="37" name="Oval 36">
                <a:extLst>
                  <a:ext uri="{FF2B5EF4-FFF2-40B4-BE49-F238E27FC236}">
                    <a16:creationId xmlns:a16="http://schemas.microsoft.com/office/drawing/2014/main" id="{26A79166-DF22-A94C-8FA3-94C32C8D35AA}"/>
                  </a:ext>
                </a:extLst>
              </p:cNvPr>
              <p:cNvSpPr/>
              <p:nvPr/>
            </p:nvSpPr>
            <p:spPr>
              <a:xfrm>
                <a:off x="9483598" y="2183471"/>
                <a:ext cx="1014063" cy="10140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dirty="0">
                  <a:latin typeface="+mj-lt"/>
                  <a:ea typeface="Open Sans" panose="020B0606030504020204" pitchFamily="34" charset="0"/>
                  <a:cs typeface="Open Sans" panose="020B0606030504020204" pitchFamily="34" charset="0"/>
                </a:endParaRPr>
              </a:p>
            </p:txBody>
          </p:sp>
          <p:grpSp>
            <p:nvGrpSpPr>
              <p:cNvPr id="38" name="Group 37">
                <a:extLst>
                  <a:ext uri="{FF2B5EF4-FFF2-40B4-BE49-F238E27FC236}">
                    <a16:creationId xmlns:a16="http://schemas.microsoft.com/office/drawing/2014/main" id="{50B453D6-78D7-E843-A686-1EDFAB1100CF}"/>
                  </a:ext>
                </a:extLst>
              </p:cNvPr>
              <p:cNvGrpSpPr/>
              <p:nvPr/>
            </p:nvGrpSpPr>
            <p:grpSpPr>
              <a:xfrm>
                <a:off x="9753677" y="2490145"/>
                <a:ext cx="506762" cy="409841"/>
                <a:chOff x="312738" y="3205163"/>
                <a:chExt cx="290513" cy="234950"/>
              </a:xfrm>
              <a:solidFill>
                <a:schemeClr val="bg1"/>
              </a:solidFill>
            </p:grpSpPr>
            <p:sp>
              <p:nvSpPr>
                <p:cNvPr id="39" name="Freeform 5">
                  <a:extLst>
                    <a:ext uri="{FF2B5EF4-FFF2-40B4-BE49-F238E27FC236}">
                      <a16:creationId xmlns:a16="http://schemas.microsoft.com/office/drawing/2014/main" id="{27F9EC5B-79CE-E644-8053-866529233B4F}"/>
                    </a:ext>
                  </a:extLst>
                </p:cNvPr>
                <p:cNvSpPr>
                  <a:spLocks noEditPoints="1"/>
                </p:cNvSpPr>
                <p:nvPr/>
              </p:nvSpPr>
              <p:spPr bwMode="auto">
                <a:xfrm>
                  <a:off x="312738" y="3205163"/>
                  <a:ext cx="290513" cy="234950"/>
                </a:xfrm>
                <a:custGeom>
                  <a:avLst/>
                  <a:gdLst>
                    <a:gd name="T0" fmla="*/ 78 w 153"/>
                    <a:gd name="T1" fmla="*/ 0 h 124"/>
                    <a:gd name="T2" fmla="*/ 0 w 153"/>
                    <a:gd name="T3" fmla="*/ 68 h 124"/>
                    <a:gd name="T4" fmla="*/ 15 w 153"/>
                    <a:gd name="T5" fmla="*/ 68 h 124"/>
                    <a:gd name="T6" fmla="*/ 21 w 153"/>
                    <a:gd name="T7" fmla="*/ 63 h 124"/>
                    <a:gd name="T8" fmla="*/ 21 w 153"/>
                    <a:gd name="T9" fmla="*/ 120 h 124"/>
                    <a:gd name="T10" fmla="*/ 24 w 153"/>
                    <a:gd name="T11" fmla="*/ 124 h 124"/>
                    <a:gd name="T12" fmla="*/ 62 w 153"/>
                    <a:gd name="T13" fmla="*/ 124 h 124"/>
                    <a:gd name="T14" fmla="*/ 62 w 153"/>
                    <a:gd name="T15" fmla="*/ 92 h 124"/>
                    <a:gd name="T16" fmla="*/ 67 w 153"/>
                    <a:gd name="T17" fmla="*/ 87 h 124"/>
                    <a:gd name="T18" fmla="*/ 83 w 153"/>
                    <a:gd name="T19" fmla="*/ 87 h 124"/>
                    <a:gd name="T20" fmla="*/ 89 w 153"/>
                    <a:gd name="T21" fmla="*/ 92 h 124"/>
                    <a:gd name="T22" fmla="*/ 88 w 153"/>
                    <a:gd name="T23" fmla="*/ 124 h 124"/>
                    <a:gd name="T24" fmla="*/ 126 w 153"/>
                    <a:gd name="T25" fmla="*/ 124 h 124"/>
                    <a:gd name="T26" fmla="*/ 130 w 153"/>
                    <a:gd name="T27" fmla="*/ 119 h 124"/>
                    <a:gd name="T28" fmla="*/ 130 w 153"/>
                    <a:gd name="T29" fmla="*/ 62 h 124"/>
                    <a:gd name="T30" fmla="*/ 136 w 153"/>
                    <a:gd name="T31" fmla="*/ 68 h 124"/>
                    <a:gd name="T32" fmla="*/ 153 w 153"/>
                    <a:gd name="T33" fmla="*/ 68 h 124"/>
                    <a:gd name="T34" fmla="*/ 78 w 153"/>
                    <a:gd name="T35" fmla="*/ 0 h 124"/>
                    <a:gd name="T36" fmla="*/ 76 w 153"/>
                    <a:gd name="T37" fmla="*/ 75 h 124"/>
                    <a:gd name="T38" fmla="*/ 59 w 153"/>
                    <a:gd name="T39" fmla="*/ 59 h 124"/>
                    <a:gd name="T40" fmla="*/ 76 w 153"/>
                    <a:gd name="T41" fmla="*/ 42 h 124"/>
                    <a:gd name="T42" fmla="*/ 92 w 153"/>
                    <a:gd name="T43" fmla="*/ 59 h 124"/>
                    <a:gd name="T44" fmla="*/ 76 w 153"/>
                    <a:gd name="T45" fmla="*/ 75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124">
                      <a:moveTo>
                        <a:pt x="78" y="0"/>
                      </a:moveTo>
                      <a:cubicBezTo>
                        <a:pt x="0" y="68"/>
                        <a:pt x="0" y="68"/>
                        <a:pt x="0" y="68"/>
                      </a:cubicBezTo>
                      <a:cubicBezTo>
                        <a:pt x="0" y="68"/>
                        <a:pt x="5" y="77"/>
                        <a:pt x="15" y="68"/>
                      </a:cubicBezTo>
                      <a:cubicBezTo>
                        <a:pt x="21" y="63"/>
                        <a:pt x="21" y="63"/>
                        <a:pt x="21" y="63"/>
                      </a:cubicBezTo>
                      <a:cubicBezTo>
                        <a:pt x="21" y="120"/>
                        <a:pt x="21" y="120"/>
                        <a:pt x="21" y="120"/>
                      </a:cubicBezTo>
                      <a:cubicBezTo>
                        <a:pt x="21" y="120"/>
                        <a:pt x="20" y="124"/>
                        <a:pt x="24" y="124"/>
                      </a:cubicBezTo>
                      <a:cubicBezTo>
                        <a:pt x="28" y="124"/>
                        <a:pt x="62" y="124"/>
                        <a:pt x="62" y="124"/>
                      </a:cubicBezTo>
                      <a:cubicBezTo>
                        <a:pt x="62" y="92"/>
                        <a:pt x="62" y="92"/>
                        <a:pt x="62" y="92"/>
                      </a:cubicBezTo>
                      <a:cubicBezTo>
                        <a:pt x="62" y="92"/>
                        <a:pt x="62" y="87"/>
                        <a:pt x="67" y="87"/>
                      </a:cubicBezTo>
                      <a:cubicBezTo>
                        <a:pt x="83" y="87"/>
                        <a:pt x="83" y="87"/>
                        <a:pt x="83" y="87"/>
                      </a:cubicBezTo>
                      <a:cubicBezTo>
                        <a:pt x="89" y="87"/>
                        <a:pt x="89" y="92"/>
                        <a:pt x="89" y="92"/>
                      </a:cubicBezTo>
                      <a:cubicBezTo>
                        <a:pt x="88" y="124"/>
                        <a:pt x="88" y="124"/>
                        <a:pt x="88" y="124"/>
                      </a:cubicBezTo>
                      <a:cubicBezTo>
                        <a:pt x="88" y="124"/>
                        <a:pt x="121" y="124"/>
                        <a:pt x="126" y="124"/>
                      </a:cubicBezTo>
                      <a:cubicBezTo>
                        <a:pt x="130" y="124"/>
                        <a:pt x="130" y="119"/>
                        <a:pt x="130" y="119"/>
                      </a:cubicBezTo>
                      <a:cubicBezTo>
                        <a:pt x="130" y="62"/>
                        <a:pt x="130" y="62"/>
                        <a:pt x="130" y="62"/>
                      </a:cubicBezTo>
                      <a:cubicBezTo>
                        <a:pt x="136" y="68"/>
                        <a:pt x="136" y="68"/>
                        <a:pt x="136" y="68"/>
                      </a:cubicBezTo>
                      <a:cubicBezTo>
                        <a:pt x="148" y="76"/>
                        <a:pt x="153" y="68"/>
                        <a:pt x="153" y="68"/>
                      </a:cubicBezTo>
                      <a:lnTo>
                        <a:pt x="78" y="0"/>
                      </a:lnTo>
                      <a:close/>
                      <a:moveTo>
                        <a:pt x="76" y="75"/>
                      </a:moveTo>
                      <a:cubicBezTo>
                        <a:pt x="67" y="75"/>
                        <a:pt x="59" y="68"/>
                        <a:pt x="59" y="59"/>
                      </a:cubicBezTo>
                      <a:cubicBezTo>
                        <a:pt x="59" y="50"/>
                        <a:pt x="67" y="42"/>
                        <a:pt x="76" y="42"/>
                      </a:cubicBezTo>
                      <a:cubicBezTo>
                        <a:pt x="85" y="42"/>
                        <a:pt x="92" y="50"/>
                        <a:pt x="92" y="59"/>
                      </a:cubicBezTo>
                      <a:cubicBezTo>
                        <a:pt x="92" y="68"/>
                        <a:pt x="85" y="75"/>
                        <a:pt x="76"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sp>
              <p:nvSpPr>
                <p:cNvPr id="40" name="Freeform 6">
                  <a:extLst>
                    <a:ext uri="{FF2B5EF4-FFF2-40B4-BE49-F238E27FC236}">
                      <a16:creationId xmlns:a16="http://schemas.microsoft.com/office/drawing/2014/main" id="{A03BFE3D-092D-5C4F-83FB-54EA156B63BC}"/>
                    </a:ext>
                  </a:extLst>
                </p:cNvPr>
                <p:cNvSpPr>
                  <a:spLocks/>
                </p:cNvSpPr>
                <p:nvPr/>
              </p:nvSpPr>
              <p:spPr bwMode="auto">
                <a:xfrm>
                  <a:off x="541338" y="3233738"/>
                  <a:ext cx="28575" cy="58738"/>
                </a:xfrm>
                <a:custGeom>
                  <a:avLst/>
                  <a:gdLst>
                    <a:gd name="T0" fmla="*/ 18 w 18"/>
                    <a:gd name="T1" fmla="*/ 37 h 37"/>
                    <a:gd name="T2" fmla="*/ 18 w 18"/>
                    <a:gd name="T3" fmla="*/ 0 h 37"/>
                    <a:gd name="T4" fmla="*/ 0 w 18"/>
                    <a:gd name="T5" fmla="*/ 0 h 37"/>
                    <a:gd name="T6" fmla="*/ 0 w 18"/>
                    <a:gd name="T7" fmla="*/ 21 h 37"/>
                    <a:gd name="T8" fmla="*/ 18 w 18"/>
                    <a:gd name="T9" fmla="*/ 37 h 37"/>
                  </a:gdLst>
                  <a:ahLst/>
                  <a:cxnLst>
                    <a:cxn ang="0">
                      <a:pos x="T0" y="T1"/>
                    </a:cxn>
                    <a:cxn ang="0">
                      <a:pos x="T2" y="T3"/>
                    </a:cxn>
                    <a:cxn ang="0">
                      <a:pos x="T4" y="T5"/>
                    </a:cxn>
                    <a:cxn ang="0">
                      <a:pos x="T6" y="T7"/>
                    </a:cxn>
                    <a:cxn ang="0">
                      <a:pos x="T8" y="T9"/>
                    </a:cxn>
                  </a:cxnLst>
                  <a:rect l="0" t="0" r="r" b="b"/>
                  <a:pathLst>
                    <a:path w="18" h="37">
                      <a:moveTo>
                        <a:pt x="18" y="37"/>
                      </a:moveTo>
                      <a:lnTo>
                        <a:pt x="18" y="0"/>
                      </a:lnTo>
                      <a:lnTo>
                        <a:pt x="0" y="0"/>
                      </a:lnTo>
                      <a:lnTo>
                        <a:pt x="0" y="21"/>
                      </a:lnTo>
                      <a:lnTo>
                        <a:pt x="18"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sp>
              <p:nvSpPr>
                <p:cNvPr id="41" name="Oval 7">
                  <a:extLst>
                    <a:ext uri="{FF2B5EF4-FFF2-40B4-BE49-F238E27FC236}">
                      <a16:creationId xmlns:a16="http://schemas.microsoft.com/office/drawing/2014/main" id="{8AB61FC0-B010-C645-B826-28E1078AC8A6}"/>
                    </a:ext>
                  </a:extLst>
                </p:cNvPr>
                <p:cNvSpPr>
                  <a:spLocks noChangeArrowheads="1"/>
                </p:cNvSpPr>
                <p:nvPr/>
              </p:nvSpPr>
              <p:spPr bwMode="auto">
                <a:xfrm>
                  <a:off x="439738" y="3300413"/>
                  <a:ext cx="33338" cy="317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grpSp>
        </p:grpSp>
        <p:grpSp>
          <p:nvGrpSpPr>
            <p:cNvPr id="21" name="Group 20">
              <a:extLst>
                <a:ext uri="{FF2B5EF4-FFF2-40B4-BE49-F238E27FC236}">
                  <a16:creationId xmlns:a16="http://schemas.microsoft.com/office/drawing/2014/main" id="{A7F3432D-2716-8F4E-B87B-E52D15262759}"/>
                </a:ext>
              </a:extLst>
            </p:cNvPr>
            <p:cNvGrpSpPr/>
            <p:nvPr/>
          </p:nvGrpSpPr>
          <p:grpSpPr>
            <a:xfrm>
              <a:off x="7842916" y="5481080"/>
              <a:ext cx="546903" cy="546903"/>
              <a:chOff x="7844959" y="5481613"/>
              <a:chExt cx="547045" cy="547045"/>
            </a:xfrm>
          </p:grpSpPr>
          <p:sp>
            <p:nvSpPr>
              <p:cNvPr id="35" name="Oval 34">
                <a:extLst>
                  <a:ext uri="{FF2B5EF4-FFF2-40B4-BE49-F238E27FC236}">
                    <a16:creationId xmlns:a16="http://schemas.microsoft.com/office/drawing/2014/main" id="{845EBFE3-CB0F-F44D-924D-D73F5B9E3B5E}"/>
                  </a:ext>
                </a:extLst>
              </p:cNvPr>
              <p:cNvSpPr/>
              <p:nvPr/>
            </p:nvSpPr>
            <p:spPr>
              <a:xfrm>
                <a:off x="7844959" y="5481613"/>
                <a:ext cx="547045" cy="54704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dirty="0">
                  <a:latin typeface="+mj-lt"/>
                  <a:ea typeface="Open Sans" panose="020B0606030504020204" pitchFamily="34" charset="0"/>
                  <a:cs typeface="Open Sans" panose="020B0606030504020204" pitchFamily="34" charset="0"/>
                </a:endParaRPr>
              </a:p>
            </p:txBody>
          </p:sp>
          <p:sp>
            <p:nvSpPr>
              <p:cNvPr id="36" name="Freeform 11">
                <a:extLst>
                  <a:ext uri="{FF2B5EF4-FFF2-40B4-BE49-F238E27FC236}">
                    <a16:creationId xmlns:a16="http://schemas.microsoft.com/office/drawing/2014/main" id="{E745E659-60D8-AE46-A7C0-2BD0F39456AC}"/>
                  </a:ext>
                </a:extLst>
              </p:cNvPr>
              <p:cNvSpPr>
                <a:spLocks noEditPoints="1"/>
              </p:cNvSpPr>
              <p:nvPr/>
            </p:nvSpPr>
            <p:spPr bwMode="auto">
              <a:xfrm>
                <a:off x="7962346" y="5616410"/>
                <a:ext cx="312271" cy="277450"/>
              </a:xfrm>
              <a:custGeom>
                <a:avLst/>
                <a:gdLst>
                  <a:gd name="T0" fmla="*/ 133 w 134"/>
                  <a:gd name="T1" fmla="*/ 16 h 119"/>
                  <a:gd name="T2" fmla="*/ 121 w 134"/>
                  <a:gd name="T3" fmla="*/ 5 h 119"/>
                  <a:gd name="T4" fmla="*/ 115 w 134"/>
                  <a:gd name="T5" fmla="*/ 5 h 119"/>
                  <a:gd name="T6" fmla="*/ 114 w 134"/>
                  <a:gd name="T7" fmla="*/ 8 h 119"/>
                  <a:gd name="T8" fmla="*/ 111 w 134"/>
                  <a:gd name="T9" fmla="*/ 9 h 119"/>
                  <a:gd name="T10" fmla="*/ 111 w 134"/>
                  <a:gd name="T11" fmla="*/ 9 h 119"/>
                  <a:gd name="T12" fmla="*/ 81 w 134"/>
                  <a:gd name="T13" fmla="*/ 39 h 119"/>
                  <a:gd name="T14" fmla="*/ 79 w 134"/>
                  <a:gd name="T15" fmla="*/ 47 h 119"/>
                  <a:gd name="T16" fmla="*/ 82 w 134"/>
                  <a:gd name="T17" fmla="*/ 50 h 119"/>
                  <a:gd name="T18" fmla="*/ 82 w 134"/>
                  <a:gd name="T19" fmla="*/ 50 h 119"/>
                  <a:gd name="T20" fmla="*/ 83 w 134"/>
                  <a:gd name="T21" fmla="*/ 51 h 119"/>
                  <a:gd name="T22" fmla="*/ 76 w 134"/>
                  <a:gd name="T23" fmla="*/ 57 h 119"/>
                  <a:gd name="T24" fmla="*/ 54 w 134"/>
                  <a:gd name="T25" fmla="*/ 35 h 119"/>
                  <a:gd name="T26" fmla="*/ 47 w 134"/>
                  <a:gd name="T27" fmla="*/ 10 h 119"/>
                  <a:gd name="T28" fmla="*/ 21 w 134"/>
                  <a:gd name="T29" fmla="*/ 3 h 119"/>
                  <a:gd name="T30" fmla="*/ 36 w 134"/>
                  <a:gd name="T31" fmla="*/ 18 h 119"/>
                  <a:gd name="T32" fmla="*/ 32 w 134"/>
                  <a:gd name="T33" fmla="*/ 32 h 119"/>
                  <a:gd name="T34" fmla="*/ 18 w 134"/>
                  <a:gd name="T35" fmla="*/ 36 h 119"/>
                  <a:gd name="T36" fmla="*/ 3 w 134"/>
                  <a:gd name="T37" fmla="*/ 21 h 119"/>
                  <a:gd name="T38" fmla="*/ 10 w 134"/>
                  <a:gd name="T39" fmla="*/ 47 h 119"/>
                  <a:gd name="T40" fmla="*/ 36 w 134"/>
                  <a:gd name="T41" fmla="*/ 53 h 119"/>
                  <a:gd name="T42" fmla="*/ 37 w 134"/>
                  <a:gd name="T43" fmla="*/ 53 h 119"/>
                  <a:gd name="T44" fmla="*/ 58 w 134"/>
                  <a:gd name="T45" fmla="*/ 75 h 119"/>
                  <a:gd name="T46" fmla="*/ 38 w 134"/>
                  <a:gd name="T47" fmla="*/ 96 h 119"/>
                  <a:gd name="T48" fmla="*/ 36 w 134"/>
                  <a:gd name="T49" fmla="*/ 95 h 119"/>
                  <a:gd name="T50" fmla="*/ 31 w 134"/>
                  <a:gd name="T51" fmla="*/ 99 h 119"/>
                  <a:gd name="T52" fmla="*/ 21 w 134"/>
                  <a:gd name="T53" fmla="*/ 115 h 119"/>
                  <a:gd name="T54" fmla="*/ 23 w 134"/>
                  <a:gd name="T55" fmla="*/ 117 h 119"/>
                  <a:gd name="T56" fmla="*/ 39 w 134"/>
                  <a:gd name="T57" fmla="*/ 107 h 119"/>
                  <a:gd name="T58" fmla="*/ 43 w 134"/>
                  <a:gd name="T59" fmla="*/ 101 h 119"/>
                  <a:gd name="T60" fmla="*/ 42 w 134"/>
                  <a:gd name="T61" fmla="*/ 100 h 119"/>
                  <a:gd name="T62" fmla="*/ 63 w 134"/>
                  <a:gd name="T63" fmla="*/ 80 h 119"/>
                  <a:gd name="T64" fmla="*/ 98 w 134"/>
                  <a:gd name="T65" fmla="*/ 115 h 119"/>
                  <a:gd name="T66" fmla="*/ 107 w 134"/>
                  <a:gd name="T67" fmla="*/ 119 h 119"/>
                  <a:gd name="T68" fmla="*/ 116 w 134"/>
                  <a:gd name="T69" fmla="*/ 115 h 119"/>
                  <a:gd name="T70" fmla="*/ 116 w 134"/>
                  <a:gd name="T71" fmla="*/ 97 h 119"/>
                  <a:gd name="T72" fmla="*/ 81 w 134"/>
                  <a:gd name="T73" fmla="*/ 62 h 119"/>
                  <a:gd name="T74" fmla="*/ 87 w 134"/>
                  <a:gd name="T75" fmla="*/ 56 h 119"/>
                  <a:gd name="T76" fmla="*/ 90 w 134"/>
                  <a:gd name="T77" fmla="*/ 59 h 119"/>
                  <a:gd name="T78" fmla="*/ 98 w 134"/>
                  <a:gd name="T79" fmla="*/ 57 h 119"/>
                  <a:gd name="T80" fmla="*/ 128 w 134"/>
                  <a:gd name="T81" fmla="*/ 26 h 119"/>
                  <a:gd name="T82" fmla="*/ 128 w 134"/>
                  <a:gd name="T83" fmla="*/ 26 h 119"/>
                  <a:gd name="T84" fmla="*/ 128 w 134"/>
                  <a:gd name="T85" fmla="*/ 26 h 119"/>
                  <a:gd name="T86" fmla="*/ 129 w 134"/>
                  <a:gd name="T87" fmla="*/ 23 h 119"/>
                  <a:gd name="T88" fmla="*/ 133 w 134"/>
                  <a:gd name="T89" fmla="*/ 22 h 119"/>
                  <a:gd name="T90" fmla="*/ 133 w 134"/>
                  <a:gd name="T91" fmla="*/ 16 h 119"/>
                  <a:gd name="T92" fmla="*/ 108 w 134"/>
                  <a:gd name="T93" fmla="*/ 103 h 119"/>
                  <a:gd name="T94" fmla="*/ 113 w 134"/>
                  <a:gd name="T95" fmla="*/ 108 h 119"/>
                  <a:gd name="T96" fmla="*/ 108 w 134"/>
                  <a:gd name="T97" fmla="*/ 113 h 119"/>
                  <a:gd name="T98" fmla="*/ 103 w 134"/>
                  <a:gd name="T99" fmla="*/ 108 h 119"/>
                  <a:gd name="T100" fmla="*/ 108 w 134"/>
                  <a:gd name="T101" fmla="*/ 103 h 119"/>
                  <a:gd name="T102" fmla="*/ 91 w 134"/>
                  <a:gd name="T103" fmla="*/ 41 h 119"/>
                  <a:gd name="T104" fmla="*/ 89 w 134"/>
                  <a:gd name="T105" fmla="*/ 39 h 119"/>
                  <a:gd name="T106" fmla="*/ 112 w 134"/>
                  <a:gd name="T107" fmla="*/ 17 h 119"/>
                  <a:gd name="T108" fmla="*/ 114 w 134"/>
                  <a:gd name="T109" fmla="*/ 19 h 119"/>
                  <a:gd name="T110" fmla="*/ 91 w 134"/>
                  <a:gd name="T111" fmla="*/ 41 h 119"/>
                  <a:gd name="T112" fmla="*/ 98 w 134"/>
                  <a:gd name="T113" fmla="*/ 48 h 119"/>
                  <a:gd name="T114" fmla="*/ 96 w 134"/>
                  <a:gd name="T115" fmla="*/ 47 h 119"/>
                  <a:gd name="T116" fmla="*/ 119 w 134"/>
                  <a:gd name="T117" fmla="*/ 24 h 119"/>
                  <a:gd name="T118" fmla="*/ 121 w 134"/>
                  <a:gd name="T119" fmla="*/ 26 h 119"/>
                  <a:gd name="T120" fmla="*/ 98 w 134"/>
                  <a:gd name="T121" fmla="*/ 4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19">
                    <a:moveTo>
                      <a:pt x="133" y="16"/>
                    </a:moveTo>
                    <a:cubicBezTo>
                      <a:pt x="121" y="5"/>
                      <a:pt x="121" y="5"/>
                      <a:pt x="121" y="5"/>
                    </a:cubicBezTo>
                    <a:cubicBezTo>
                      <a:pt x="119" y="3"/>
                      <a:pt x="117" y="3"/>
                      <a:pt x="115" y="5"/>
                    </a:cubicBezTo>
                    <a:cubicBezTo>
                      <a:pt x="114" y="6"/>
                      <a:pt x="114" y="7"/>
                      <a:pt x="114" y="8"/>
                    </a:cubicBezTo>
                    <a:cubicBezTo>
                      <a:pt x="113" y="8"/>
                      <a:pt x="112" y="8"/>
                      <a:pt x="111" y="9"/>
                    </a:cubicBezTo>
                    <a:cubicBezTo>
                      <a:pt x="111" y="9"/>
                      <a:pt x="111" y="9"/>
                      <a:pt x="111" y="9"/>
                    </a:cubicBezTo>
                    <a:cubicBezTo>
                      <a:pt x="81" y="39"/>
                      <a:pt x="81" y="39"/>
                      <a:pt x="81" y="39"/>
                    </a:cubicBezTo>
                    <a:cubicBezTo>
                      <a:pt x="81" y="42"/>
                      <a:pt x="80" y="45"/>
                      <a:pt x="79" y="47"/>
                    </a:cubicBezTo>
                    <a:cubicBezTo>
                      <a:pt x="82" y="50"/>
                      <a:pt x="82" y="50"/>
                      <a:pt x="82" y="50"/>
                    </a:cubicBezTo>
                    <a:cubicBezTo>
                      <a:pt x="82" y="50"/>
                      <a:pt x="82" y="50"/>
                      <a:pt x="82" y="50"/>
                    </a:cubicBezTo>
                    <a:cubicBezTo>
                      <a:pt x="83" y="51"/>
                      <a:pt x="83" y="51"/>
                      <a:pt x="83" y="51"/>
                    </a:cubicBezTo>
                    <a:cubicBezTo>
                      <a:pt x="76" y="57"/>
                      <a:pt x="76" y="57"/>
                      <a:pt x="76" y="57"/>
                    </a:cubicBezTo>
                    <a:cubicBezTo>
                      <a:pt x="54" y="35"/>
                      <a:pt x="54" y="35"/>
                      <a:pt x="54" y="35"/>
                    </a:cubicBezTo>
                    <a:cubicBezTo>
                      <a:pt x="56" y="26"/>
                      <a:pt x="54" y="17"/>
                      <a:pt x="47" y="10"/>
                    </a:cubicBezTo>
                    <a:cubicBezTo>
                      <a:pt x="40" y="3"/>
                      <a:pt x="30" y="0"/>
                      <a:pt x="21" y="3"/>
                    </a:cubicBezTo>
                    <a:cubicBezTo>
                      <a:pt x="36" y="18"/>
                      <a:pt x="36" y="18"/>
                      <a:pt x="36" y="18"/>
                    </a:cubicBezTo>
                    <a:cubicBezTo>
                      <a:pt x="32" y="32"/>
                      <a:pt x="32" y="32"/>
                      <a:pt x="32" y="32"/>
                    </a:cubicBezTo>
                    <a:cubicBezTo>
                      <a:pt x="18" y="36"/>
                      <a:pt x="18" y="36"/>
                      <a:pt x="18" y="36"/>
                    </a:cubicBezTo>
                    <a:cubicBezTo>
                      <a:pt x="3" y="21"/>
                      <a:pt x="3" y="21"/>
                      <a:pt x="3" y="21"/>
                    </a:cubicBezTo>
                    <a:cubicBezTo>
                      <a:pt x="0" y="30"/>
                      <a:pt x="3" y="40"/>
                      <a:pt x="10" y="47"/>
                    </a:cubicBezTo>
                    <a:cubicBezTo>
                      <a:pt x="17" y="54"/>
                      <a:pt x="27" y="56"/>
                      <a:pt x="36" y="53"/>
                    </a:cubicBezTo>
                    <a:cubicBezTo>
                      <a:pt x="37" y="53"/>
                      <a:pt x="37" y="53"/>
                      <a:pt x="37" y="53"/>
                    </a:cubicBezTo>
                    <a:cubicBezTo>
                      <a:pt x="58" y="75"/>
                      <a:pt x="58" y="75"/>
                      <a:pt x="58" y="75"/>
                    </a:cubicBezTo>
                    <a:cubicBezTo>
                      <a:pt x="38" y="96"/>
                      <a:pt x="38" y="96"/>
                      <a:pt x="38" y="96"/>
                    </a:cubicBezTo>
                    <a:cubicBezTo>
                      <a:pt x="36" y="95"/>
                      <a:pt x="36" y="95"/>
                      <a:pt x="36" y="95"/>
                    </a:cubicBezTo>
                    <a:cubicBezTo>
                      <a:pt x="31" y="99"/>
                      <a:pt x="31" y="99"/>
                      <a:pt x="31" y="99"/>
                    </a:cubicBezTo>
                    <a:cubicBezTo>
                      <a:pt x="21" y="115"/>
                      <a:pt x="21" y="115"/>
                      <a:pt x="21" y="115"/>
                    </a:cubicBezTo>
                    <a:cubicBezTo>
                      <a:pt x="23" y="117"/>
                      <a:pt x="23" y="117"/>
                      <a:pt x="23" y="117"/>
                    </a:cubicBezTo>
                    <a:cubicBezTo>
                      <a:pt x="39" y="107"/>
                      <a:pt x="39" y="107"/>
                      <a:pt x="39" y="107"/>
                    </a:cubicBezTo>
                    <a:cubicBezTo>
                      <a:pt x="43" y="101"/>
                      <a:pt x="43" y="101"/>
                      <a:pt x="43" y="101"/>
                    </a:cubicBezTo>
                    <a:cubicBezTo>
                      <a:pt x="42" y="100"/>
                      <a:pt x="42" y="100"/>
                      <a:pt x="42" y="100"/>
                    </a:cubicBezTo>
                    <a:cubicBezTo>
                      <a:pt x="63" y="80"/>
                      <a:pt x="63" y="80"/>
                      <a:pt x="63" y="80"/>
                    </a:cubicBezTo>
                    <a:cubicBezTo>
                      <a:pt x="98" y="115"/>
                      <a:pt x="98" y="115"/>
                      <a:pt x="98" y="115"/>
                    </a:cubicBezTo>
                    <a:cubicBezTo>
                      <a:pt x="101" y="117"/>
                      <a:pt x="104" y="119"/>
                      <a:pt x="107" y="119"/>
                    </a:cubicBezTo>
                    <a:cubicBezTo>
                      <a:pt x="110" y="119"/>
                      <a:pt x="113" y="117"/>
                      <a:pt x="116" y="115"/>
                    </a:cubicBezTo>
                    <a:cubicBezTo>
                      <a:pt x="121" y="110"/>
                      <a:pt x="121" y="102"/>
                      <a:pt x="116" y="97"/>
                    </a:cubicBezTo>
                    <a:cubicBezTo>
                      <a:pt x="81" y="62"/>
                      <a:pt x="81" y="62"/>
                      <a:pt x="81" y="62"/>
                    </a:cubicBezTo>
                    <a:cubicBezTo>
                      <a:pt x="87" y="56"/>
                      <a:pt x="87" y="56"/>
                      <a:pt x="87" y="56"/>
                    </a:cubicBezTo>
                    <a:cubicBezTo>
                      <a:pt x="90" y="59"/>
                      <a:pt x="90" y="59"/>
                      <a:pt x="90" y="59"/>
                    </a:cubicBezTo>
                    <a:cubicBezTo>
                      <a:pt x="92" y="57"/>
                      <a:pt x="95" y="56"/>
                      <a:pt x="98" y="57"/>
                    </a:cubicBezTo>
                    <a:cubicBezTo>
                      <a:pt x="128" y="26"/>
                      <a:pt x="128" y="26"/>
                      <a:pt x="128" y="26"/>
                    </a:cubicBezTo>
                    <a:cubicBezTo>
                      <a:pt x="128" y="26"/>
                      <a:pt x="128" y="26"/>
                      <a:pt x="128" y="26"/>
                    </a:cubicBezTo>
                    <a:cubicBezTo>
                      <a:pt x="128" y="26"/>
                      <a:pt x="128" y="26"/>
                      <a:pt x="128" y="26"/>
                    </a:cubicBezTo>
                    <a:cubicBezTo>
                      <a:pt x="129" y="25"/>
                      <a:pt x="129" y="24"/>
                      <a:pt x="129" y="23"/>
                    </a:cubicBezTo>
                    <a:cubicBezTo>
                      <a:pt x="130" y="24"/>
                      <a:pt x="132" y="23"/>
                      <a:pt x="133" y="22"/>
                    </a:cubicBezTo>
                    <a:cubicBezTo>
                      <a:pt x="134" y="21"/>
                      <a:pt x="134" y="18"/>
                      <a:pt x="133" y="16"/>
                    </a:cubicBezTo>
                    <a:close/>
                    <a:moveTo>
                      <a:pt x="108" y="103"/>
                    </a:moveTo>
                    <a:cubicBezTo>
                      <a:pt x="111" y="103"/>
                      <a:pt x="113" y="106"/>
                      <a:pt x="113" y="108"/>
                    </a:cubicBezTo>
                    <a:cubicBezTo>
                      <a:pt x="113" y="111"/>
                      <a:pt x="111" y="113"/>
                      <a:pt x="108" y="113"/>
                    </a:cubicBezTo>
                    <a:cubicBezTo>
                      <a:pt x="105" y="113"/>
                      <a:pt x="103" y="111"/>
                      <a:pt x="103" y="108"/>
                    </a:cubicBezTo>
                    <a:cubicBezTo>
                      <a:pt x="103" y="106"/>
                      <a:pt x="105" y="103"/>
                      <a:pt x="108" y="103"/>
                    </a:cubicBezTo>
                    <a:close/>
                    <a:moveTo>
                      <a:pt x="91" y="41"/>
                    </a:moveTo>
                    <a:cubicBezTo>
                      <a:pt x="89" y="39"/>
                      <a:pt x="89" y="39"/>
                      <a:pt x="89" y="39"/>
                    </a:cubicBezTo>
                    <a:cubicBezTo>
                      <a:pt x="112" y="17"/>
                      <a:pt x="112" y="17"/>
                      <a:pt x="112" y="17"/>
                    </a:cubicBezTo>
                    <a:cubicBezTo>
                      <a:pt x="114" y="19"/>
                      <a:pt x="114" y="19"/>
                      <a:pt x="114" y="19"/>
                    </a:cubicBezTo>
                    <a:lnTo>
                      <a:pt x="91" y="41"/>
                    </a:lnTo>
                    <a:close/>
                    <a:moveTo>
                      <a:pt x="98" y="48"/>
                    </a:moveTo>
                    <a:cubicBezTo>
                      <a:pt x="96" y="47"/>
                      <a:pt x="96" y="47"/>
                      <a:pt x="96" y="47"/>
                    </a:cubicBezTo>
                    <a:cubicBezTo>
                      <a:pt x="119" y="24"/>
                      <a:pt x="119" y="24"/>
                      <a:pt x="119" y="24"/>
                    </a:cubicBezTo>
                    <a:cubicBezTo>
                      <a:pt x="121" y="26"/>
                      <a:pt x="121" y="26"/>
                      <a:pt x="121" y="26"/>
                    </a:cubicBezTo>
                    <a:lnTo>
                      <a:pt x="98" y="48"/>
                    </a:lnTo>
                    <a:close/>
                  </a:path>
                </a:pathLst>
              </a:custGeom>
              <a:solidFill>
                <a:schemeClr val="bg1"/>
              </a:solidFill>
              <a:ln>
                <a:noFill/>
              </a:ln>
            </p:spPr>
            <p:txBody>
              <a:bodyPr vert="horz" wrap="square" lIns="91416" tIns="45708" rIns="91416" bIns="45708" numCol="1" anchor="t" anchorCtr="0" compatLnSpc="1">
                <a:prstTxWarp prst="textNoShape">
                  <a:avLst/>
                </a:prstTxWarp>
              </a:bodyPr>
              <a:lstStyle/>
              <a:p>
                <a:endParaRPr lang="en-US" sz="1350" dirty="0">
                  <a:latin typeface="+mj-lt"/>
                </a:endParaRPr>
              </a:p>
            </p:txBody>
          </p:sp>
        </p:grpSp>
        <p:grpSp>
          <p:nvGrpSpPr>
            <p:cNvPr id="22" name="Group 21">
              <a:extLst>
                <a:ext uri="{FF2B5EF4-FFF2-40B4-BE49-F238E27FC236}">
                  <a16:creationId xmlns:a16="http://schemas.microsoft.com/office/drawing/2014/main" id="{4FF74E6D-5252-104B-BA1A-443A30E8B484}"/>
                </a:ext>
              </a:extLst>
            </p:cNvPr>
            <p:cNvGrpSpPr/>
            <p:nvPr/>
          </p:nvGrpSpPr>
          <p:grpSpPr>
            <a:xfrm>
              <a:off x="9559382" y="4486502"/>
              <a:ext cx="1013799" cy="1013799"/>
              <a:chOff x="9561867" y="4486773"/>
              <a:chExt cx="1014063" cy="1014063"/>
            </a:xfrm>
          </p:grpSpPr>
          <p:sp>
            <p:nvSpPr>
              <p:cNvPr id="33" name="Oval 32">
                <a:extLst>
                  <a:ext uri="{FF2B5EF4-FFF2-40B4-BE49-F238E27FC236}">
                    <a16:creationId xmlns:a16="http://schemas.microsoft.com/office/drawing/2014/main" id="{85A3EB57-4ADA-1345-BB73-AFE6514C59BC}"/>
                  </a:ext>
                </a:extLst>
              </p:cNvPr>
              <p:cNvSpPr/>
              <p:nvPr/>
            </p:nvSpPr>
            <p:spPr>
              <a:xfrm>
                <a:off x="9561867" y="4486773"/>
                <a:ext cx="1014063" cy="10140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dirty="0">
                  <a:latin typeface="+mj-lt"/>
                  <a:ea typeface="Open Sans" panose="020B0606030504020204" pitchFamily="34" charset="0"/>
                  <a:cs typeface="Open Sans" panose="020B0606030504020204" pitchFamily="34" charset="0"/>
                </a:endParaRPr>
              </a:p>
            </p:txBody>
          </p:sp>
          <p:sp>
            <p:nvSpPr>
              <p:cNvPr id="34" name="Freeform 37">
                <a:extLst>
                  <a:ext uri="{FF2B5EF4-FFF2-40B4-BE49-F238E27FC236}">
                    <a16:creationId xmlns:a16="http://schemas.microsoft.com/office/drawing/2014/main" id="{108CE34F-DA1F-C442-B47B-996CA565590C}"/>
                  </a:ext>
                </a:extLst>
              </p:cNvPr>
              <p:cNvSpPr>
                <a:spLocks noEditPoints="1"/>
              </p:cNvSpPr>
              <p:nvPr/>
            </p:nvSpPr>
            <p:spPr bwMode="auto">
              <a:xfrm>
                <a:off x="9789623" y="4703248"/>
                <a:ext cx="585169" cy="581110"/>
              </a:xfrm>
              <a:custGeom>
                <a:avLst/>
                <a:gdLst>
                  <a:gd name="T0" fmla="*/ 0 w 120"/>
                  <a:gd name="T1" fmla="*/ 60 h 120"/>
                  <a:gd name="T2" fmla="*/ 120 w 120"/>
                  <a:gd name="T3" fmla="*/ 60 h 120"/>
                  <a:gd name="T4" fmla="*/ 83 w 120"/>
                  <a:gd name="T5" fmla="*/ 24 h 120"/>
                  <a:gd name="T6" fmla="*/ 86 w 120"/>
                  <a:gd name="T7" fmla="*/ 14 h 120"/>
                  <a:gd name="T8" fmla="*/ 86 w 120"/>
                  <a:gd name="T9" fmla="*/ 28 h 120"/>
                  <a:gd name="T10" fmla="*/ 47 w 120"/>
                  <a:gd name="T11" fmla="*/ 77 h 120"/>
                  <a:gd name="T12" fmla="*/ 41 w 120"/>
                  <a:gd name="T13" fmla="*/ 88 h 120"/>
                  <a:gd name="T14" fmla="*/ 38 w 120"/>
                  <a:gd name="T15" fmla="*/ 95 h 120"/>
                  <a:gd name="T16" fmla="*/ 37 w 120"/>
                  <a:gd name="T17" fmla="*/ 110 h 120"/>
                  <a:gd name="T18" fmla="*/ 31 w 120"/>
                  <a:gd name="T19" fmla="*/ 99 h 120"/>
                  <a:gd name="T20" fmla="*/ 26 w 120"/>
                  <a:gd name="T21" fmla="*/ 89 h 120"/>
                  <a:gd name="T22" fmla="*/ 17 w 120"/>
                  <a:gd name="T23" fmla="*/ 82 h 120"/>
                  <a:gd name="T24" fmla="*/ 16 w 120"/>
                  <a:gd name="T25" fmla="*/ 68 h 120"/>
                  <a:gd name="T26" fmla="*/ 15 w 120"/>
                  <a:gd name="T27" fmla="*/ 60 h 120"/>
                  <a:gd name="T28" fmla="*/ 10 w 120"/>
                  <a:gd name="T29" fmla="*/ 54 h 120"/>
                  <a:gd name="T30" fmla="*/ 10 w 120"/>
                  <a:gd name="T31" fmla="*/ 45 h 120"/>
                  <a:gd name="T32" fmla="*/ 38 w 120"/>
                  <a:gd name="T33" fmla="*/ 20 h 120"/>
                  <a:gd name="T34" fmla="*/ 31 w 120"/>
                  <a:gd name="T35" fmla="*/ 20 h 120"/>
                  <a:gd name="T36" fmla="*/ 28 w 120"/>
                  <a:gd name="T37" fmla="*/ 26 h 120"/>
                  <a:gd name="T38" fmla="*/ 32 w 120"/>
                  <a:gd name="T39" fmla="*/ 28 h 120"/>
                  <a:gd name="T40" fmla="*/ 31 w 120"/>
                  <a:gd name="T41" fmla="*/ 24 h 120"/>
                  <a:gd name="T42" fmla="*/ 47 w 120"/>
                  <a:gd name="T43" fmla="*/ 30 h 120"/>
                  <a:gd name="T44" fmla="*/ 41 w 120"/>
                  <a:gd name="T45" fmla="*/ 34 h 120"/>
                  <a:gd name="T46" fmla="*/ 37 w 120"/>
                  <a:gd name="T47" fmla="*/ 36 h 120"/>
                  <a:gd name="T48" fmla="*/ 38 w 120"/>
                  <a:gd name="T49" fmla="*/ 43 h 120"/>
                  <a:gd name="T50" fmla="*/ 33 w 120"/>
                  <a:gd name="T51" fmla="*/ 49 h 120"/>
                  <a:gd name="T52" fmla="*/ 29 w 120"/>
                  <a:gd name="T53" fmla="*/ 51 h 120"/>
                  <a:gd name="T54" fmla="*/ 21 w 120"/>
                  <a:gd name="T55" fmla="*/ 49 h 120"/>
                  <a:gd name="T56" fmla="*/ 15 w 120"/>
                  <a:gd name="T57" fmla="*/ 54 h 120"/>
                  <a:gd name="T58" fmla="*/ 16 w 120"/>
                  <a:gd name="T59" fmla="*/ 58 h 120"/>
                  <a:gd name="T60" fmla="*/ 27 w 120"/>
                  <a:gd name="T61" fmla="*/ 62 h 120"/>
                  <a:gd name="T62" fmla="*/ 41 w 120"/>
                  <a:gd name="T63" fmla="*/ 66 h 120"/>
                  <a:gd name="T64" fmla="*/ 47 w 120"/>
                  <a:gd name="T65" fmla="*/ 77 h 120"/>
                  <a:gd name="T66" fmla="*/ 55 w 120"/>
                  <a:gd name="T67" fmla="*/ 21 h 120"/>
                  <a:gd name="T68" fmla="*/ 44 w 120"/>
                  <a:gd name="T69" fmla="*/ 15 h 120"/>
                  <a:gd name="T70" fmla="*/ 63 w 120"/>
                  <a:gd name="T71" fmla="*/ 10 h 120"/>
                  <a:gd name="T72" fmla="*/ 107 w 120"/>
                  <a:gd name="T73" fmla="*/ 62 h 120"/>
                  <a:gd name="T74" fmla="*/ 92 w 120"/>
                  <a:gd name="T75" fmla="*/ 102 h 120"/>
                  <a:gd name="T76" fmla="*/ 91 w 120"/>
                  <a:gd name="T77" fmla="*/ 92 h 120"/>
                  <a:gd name="T78" fmla="*/ 84 w 120"/>
                  <a:gd name="T79" fmla="*/ 81 h 120"/>
                  <a:gd name="T80" fmla="*/ 66 w 120"/>
                  <a:gd name="T81" fmla="*/ 67 h 120"/>
                  <a:gd name="T82" fmla="*/ 97 w 120"/>
                  <a:gd name="T83" fmla="*/ 56 h 120"/>
                  <a:gd name="T84" fmla="*/ 105 w 120"/>
                  <a:gd name="T85" fmla="*/ 49 h 120"/>
                  <a:gd name="T86" fmla="*/ 93 w 120"/>
                  <a:gd name="T87" fmla="*/ 39 h 120"/>
                  <a:gd name="T88" fmla="*/ 91 w 120"/>
                  <a:gd name="T89" fmla="*/ 52 h 120"/>
                  <a:gd name="T90" fmla="*/ 79 w 120"/>
                  <a:gd name="T91" fmla="*/ 49 h 120"/>
                  <a:gd name="T92" fmla="*/ 73 w 120"/>
                  <a:gd name="T93" fmla="*/ 44 h 120"/>
                  <a:gd name="T94" fmla="*/ 76 w 120"/>
                  <a:gd name="T95" fmla="*/ 35 h 120"/>
                  <a:gd name="T96" fmla="*/ 90 w 120"/>
                  <a:gd name="T97" fmla="*/ 36 h 120"/>
                  <a:gd name="T98" fmla="*/ 100 w 120"/>
                  <a:gd name="T99" fmla="*/ 36 h 120"/>
                  <a:gd name="T100" fmla="*/ 105 w 120"/>
                  <a:gd name="T101" fmla="*/ 32 h 120"/>
                  <a:gd name="T102" fmla="*/ 110 w 120"/>
                  <a:gd name="T103" fmla="*/ 57 h 120"/>
                  <a:gd name="T104" fmla="*/ 107 w 120"/>
                  <a:gd name="T105" fmla="*/ 6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0" h="120">
                    <a:moveTo>
                      <a:pt x="60" y="0"/>
                    </a:moveTo>
                    <a:cubicBezTo>
                      <a:pt x="27" y="0"/>
                      <a:pt x="0" y="27"/>
                      <a:pt x="0" y="60"/>
                    </a:cubicBezTo>
                    <a:cubicBezTo>
                      <a:pt x="0" y="93"/>
                      <a:pt x="27" y="120"/>
                      <a:pt x="60" y="120"/>
                    </a:cubicBezTo>
                    <a:cubicBezTo>
                      <a:pt x="93" y="120"/>
                      <a:pt x="120" y="93"/>
                      <a:pt x="120" y="60"/>
                    </a:cubicBezTo>
                    <a:cubicBezTo>
                      <a:pt x="120" y="27"/>
                      <a:pt x="93" y="0"/>
                      <a:pt x="60" y="0"/>
                    </a:cubicBezTo>
                    <a:close/>
                    <a:moveTo>
                      <a:pt x="83" y="24"/>
                    </a:moveTo>
                    <a:cubicBezTo>
                      <a:pt x="87" y="21"/>
                      <a:pt x="87" y="21"/>
                      <a:pt x="87" y="21"/>
                    </a:cubicBezTo>
                    <a:cubicBezTo>
                      <a:pt x="87" y="21"/>
                      <a:pt x="85" y="17"/>
                      <a:pt x="86" y="14"/>
                    </a:cubicBezTo>
                    <a:cubicBezTo>
                      <a:pt x="87" y="14"/>
                      <a:pt x="91" y="16"/>
                      <a:pt x="94" y="20"/>
                    </a:cubicBezTo>
                    <a:cubicBezTo>
                      <a:pt x="92" y="29"/>
                      <a:pt x="86" y="28"/>
                      <a:pt x="86" y="28"/>
                    </a:cubicBezTo>
                    <a:cubicBezTo>
                      <a:pt x="86" y="28"/>
                      <a:pt x="82" y="28"/>
                      <a:pt x="83" y="24"/>
                    </a:cubicBezTo>
                    <a:close/>
                    <a:moveTo>
                      <a:pt x="47" y="77"/>
                    </a:moveTo>
                    <a:cubicBezTo>
                      <a:pt x="46" y="78"/>
                      <a:pt x="45" y="81"/>
                      <a:pt x="44" y="84"/>
                    </a:cubicBezTo>
                    <a:cubicBezTo>
                      <a:pt x="43" y="86"/>
                      <a:pt x="42" y="87"/>
                      <a:pt x="41" y="88"/>
                    </a:cubicBezTo>
                    <a:cubicBezTo>
                      <a:pt x="39" y="89"/>
                      <a:pt x="39" y="91"/>
                      <a:pt x="39" y="91"/>
                    </a:cubicBezTo>
                    <a:cubicBezTo>
                      <a:pt x="38" y="95"/>
                      <a:pt x="38" y="95"/>
                      <a:pt x="38" y="95"/>
                    </a:cubicBezTo>
                    <a:cubicBezTo>
                      <a:pt x="38" y="95"/>
                      <a:pt x="39" y="99"/>
                      <a:pt x="40" y="100"/>
                    </a:cubicBezTo>
                    <a:cubicBezTo>
                      <a:pt x="40" y="102"/>
                      <a:pt x="37" y="110"/>
                      <a:pt x="37" y="110"/>
                    </a:cubicBezTo>
                    <a:cubicBezTo>
                      <a:pt x="34" y="109"/>
                      <a:pt x="33" y="106"/>
                      <a:pt x="32" y="104"/>
                    </a:cubicBezTo>
                    <a:cubicBezTo>
                      <a:pt x="32" y="102"/>
                      <a:pt x="30" y="101"/>
                      <a:pt x="31" y="99"/>
                    </a:cubicBezTo>
                    <a:cubicBezTo>
                      <a:pt x="31" y="96"/>
                      <a:pt x="29" y="95"/>
                      <a:pt x="28" y="94"/>
                    </a:cubicBezTo>
                    <a:cubicBezTo>
                      <a:pt x="27" y="92"/>
                      <a:pt x="26" y="90"/>
                      <a:pt x="26" y="89"/>
                    </a:cubicBezTo>
                    <a:cubicBezTo>
                      <a:pt x="26" y="88"/>
                      <a:pt x="23" y="86"/>
                      <a:pt x="23" y="86"/>
                    </a:cubicBezTo>
                    <a:cubicBezTo>
                      <a:pt x="23" y="86"/>
                      <a:pt x="18" y="83"/>
                      <a:pt x="17" y="82"/>
                    </a:cubicBezTo>
                    <a:cubicBezTo>
                      <a:pt x="16" y="81"/>
                      <a:pt x="15" y="77"/>
                      <a:pt x="15" y="75"/>
                    </a:cubicBezTo>
                    <a:cubicBezTo>
                      <a:pt x="15" y="73"/>
                      <a:pt x="16" y="68"/>
                      <a:pt x="16" y="68"/>
                    </a:cubicBezTo>
                    <a:cubicBezTo>
                      <a:pt x="16" y="68"/>
                      <a:pt x="18" y="66"/>
                      <a:pt x="17" y="65"/>
                    </a:cubicBezTo>
                    <a:cubicBezTo>
                      <a:pt x="15" y="64"/>
                      <a:pt x="15" y="60"/>
                      <a:pt x="15" y="60"/>
                    </a:cubicBezTo>
                    <a:cubicBezTo>
                      <a:pt x="13" y="58"/>
                      <a:pt x="13" y="58"/>
                      <a:pt x="13" y="58"/>
                    </a:cubicBezTo>
                    <a:cubicBezTo>
                      <a:pt x="13" y="58"/>
                      <a:pt x="11" y="55"/>
                      <a:pt x="10" y="54"/>
                    </a:cubicBezTo>
                    <a:cubicBezTo>
                      <a:pt x="10" y="52"/>
                      <a:pt x="10" y="51"/>
                      <a:pt x="11" y="50"/>
                    </a:cubicBezTo>
                    <a:cubicBezTo>
                      <a:pt x="11" y="49"/>
                      <a:pt x="10" y="46"/>
                      <a:pt x="10" y="45"/>
                    </a:cubicBezTo>
                    <a:cubicBezTo>
                      <a:pt x="20" y="20"/>
                      <a:pt x="37" y="15"/>
                      <a:pt x="37" y="15"/>
                    </a:cubicBezTo>
                    <a:cubicBezTo>
                      <a:pt x="38" y="20"/>
                      <a:pt x="38" y="20"/>
                      <a:pt x="38" y="20"/>
                    </a:cubicBezTo>
                    <a:cubicBezTo>
                      <a:pt x="38" y="20"/>
                      <a:pt x="35" y="21"/>
                      <a:pt x="34" y="21"/>
                    </a:cubicBezTo>
                    <a:cubicBezTo>
                      <a:pt x="32" y="20"/>
                      <a:pt x="31" y="20"/>
                      <a:pt x="31" y="20"/>
                    </a:cubicBezTo>
                    <a:cubicBezTo>
                      <a:pt x="29" y="23"/>
                      <a:pt x="29" y="23"/>
                      <a:pt x="29" y="23"/>
                    </a:cubicBezTo>
                    <a:cubicBezTo>
                      <a:pt x="29" y="23"/>
                      <a:pt x="28" y="25"/>
                      <a:pt x="28" y="26"/>
                    </a:cubicBezTo>
                    <a:cubicBezTo>
                      <a:pt x="28" y="27"/>
                      <a:pt x="29" y="29"/>
                      <a:pt x="29" y="29"/>
                    </a:cubicBezTo>
                    <a:cubicBezTo>
                      <a:pt x="29" y="29"/>
                      <a:pt x="32" y="29"/>
                      <a:pt x="32" y="28"/>
                    </a:cubicBezTo>
                    <a:cubicBezTo>
                      <a:pt x="32" y="27"/>
                      <a:pt x="32" y="26"/>
                      <a:pt x="32" y="26"/>
                    </a:cubicBezTo>
                    <a:cubicBezTo>
                      <a:pt x="31" y="24"/>
                      <a:pt x="31" y="24"/>
                      <a:pt x="31" y="24"/>
                    </a:cubicBezTo>
                    <a:cubicBezTo>
                      <a:pt x="31" y="24"/>
                      <a:pt x="34" y="23"/>
                      <a:pt x="40" y="24"/>
                    </a:cubicBezTo>
                    <a:cubicBezTo>
                      <a:pt x="47" y="24"/>
                      <a:pt x="44" y="29"/>
                      <a:pt x="47" y="30"/>
                    </a:cubicBezTo>
                    <a:cubicBezTo>
                      <a:pt x="50" y="31"/>
                      <a:pt x="45" y="35"/>
                      <a:pt x="44" y="37"/>
                    </a:cubicBezTo>
                    <a:cubicBezTo>
                      <a:pt x="43" y="39"/>
                      <a:pt x="41" y="34"/>
                      <a:pt x="41" y="34"/>
                    </a:cubicBezTo>
                    <a:cubicBezTo>
                      <a:pt x="41" y="34"/>
                      <a:pt x="43" y="32"/>
                      <a:pt x="40" y="32"/>
                    </a:cubicBezTo>
                    <a:cubicBezTo>
                      <a:pt x="37" y="31"/>
                      <a:pt x="35" y="36"/>
                      <a:pt x="37" y="36"/>
                    </a:cubicBezTo>
                    <a:cubicBezTo>
                      <a:pt x="38" y="36"/>
                      <a:pt x="40" y="38"/>
                      <a:pt x="39" y="39"/>
                    </a:cubicBezTo>
                    <a:cubicBezTo>
                      <a:pt x="39" y="40"/>
                      <a:pt x="39" y="40"/>
                      <a:pt x="38" y="43"/>
                    </a:cubicBezTo>
                    <a:cubicBezTo>
                      <a:pt x="36" y="46"/>
                      <a:pt x="34" y="48"/>
                      <a:pt x="34" y="48"/>
                    </a:cubicBezTo>
                    <a:cubicBezTo>
                      <a:pt x="34" y="48"/>
                      <a:pt x="32" y="47"/>
                      <a:pt x="33" y="49"/>
                    </a:cubicBezTo>
                    <a:cubicBezTo>
                      <a:pt x="34" y="51"/>
                      <a:pt x="33" y="54"/>
                      <a:pt x="33" y="55"/>
                    </a:cubicBezTo>
                    <a:cubicBezTo>
                      <a:pt x="33" y="57"/>
                      <a:pt x="29" y="54"/>
                      <a:pt x="29" y="51"/>
                    </a:cubicBezTo>
                    <a:cubicBezTo>
                      <a:pt x="28" y="48"/>
                      <a:pt x="25" y="51"/>
                      <a:pt x="24" y="51"/>
                    </a:cubicBezTo>
                    <a:cubicBezTo>
                      <a:pt x="23" y="51"/>
                      <a:pt x="21" y="50"/>
                      <a:pt x="21" y="49"/>
                    </a:cubicBezTo>
                    <a:cubicBezTo>
                      <a:pt x="20" y="48"/>
                      <a:pt x="15" y="52"/>
                      <a:pt x="14" y="52"/>
                    </a:cubicBezTo>
                    <a:cubicBezTo>
                      <a:pt x="13" y="53"/>
                      <a:pt x="13" y="55"/>
                      <a:pt x="15" y="54"/>
                    </a:cubicBezTo>
                    <a:cubicBezTo>
                      <a:pt x="17" y="53"/>
                      <a:pt x="19" y="54"/>
                      <a:pt x="19" y="56"/>
                    </a:cubicBezTo>
                    <a:cubicBezTo>
                      <a:pt x="18" y="58"/>
                      <a:pt x="16" y="57"/>
                      <a:pt x="16" y="58"/>
                    </a:cubicBezTo>
                    <a:cubicBezTo>
                      <a:pt x="17" y="60"/>
                      <a:pt x="19" y="61"/>
                      <a:pt x="19" y="63"/>
                    </a:cubicBezTo>
                    <a:cubicBezTo>
                      <a:pt x="20" y="65"/>
                      <a:pt x="25" y="63"/>
                      <a:pt x="27" y="62"/>
                    </a:cubicBezTo>
                    <a:cubicBezTo>
                      <a:pt x="28" y="62"/>
                      <a:pt x="33" y="61"/>
                      <a:pt x="33" y="63"/>
                    </a:cubicBezTo>
                    <a:cubicBezTo>
                      <a:pt x="34" y="65"/>
                      <a:pt x="39" y="66"/>
                      <a:pt x="41" y="66"/>
                    </a:cubicBezTo>
                    <a:cubicBezTo>
                      <a:pt x="43" y="67"/>
                      <a:pt x="46" y="67"/>
                      <a:pt x="49" y="69"/>
                    </a:cubicBezTo>
                    <a:cubicBezTo>
                      <a:pt x="51" y="72"/>
                      <a:pt x="47" y="76"/>
                      <a:pt x="47" y="77"/>
                    </a:cubicBezTo>
                    <a:close/>
                    <a:moveTo>
                      <a:pt x="59" y="14"/>
                    </a:moveTo>
                    <a:cubicBezTo>
                      <a:pt x="58" y="17"/>
                      <a:pt x="54" y="20"/>
                      <a:pt x="55" y="21"/>
                    </a:cubicBezTo>
                    <a:cubicBezTo>
                      <a:pt x="55" y="22"/>
                      <a:pt x="55" y="27"/>
                      <a:pt x="51" y="23"/>
                    </a:cubicBezTo>
                    <a:cubicBezTo>
                      <a:pt x="47" y="19"/>
                      <a:pt x="43" y="18"/>
                      <a:pt x="44" y="15"/>
                    </a:cubicBezTo>
                    <a:cubicBezTo>
                      <a:pt x="44" y="14"/>
                      <a:pt x="48" y="14"/>
                      <a:pt x="48" y="13"/>
                    </a:cubicBezTo>
                    <a:cubicBezTo>
                      <a:pt x="53" y="7"/>
                      <a:pt x="62" y="8"/>
                      <a:pt x="63" y="10"/>
                    </a:cubicBezTo>
                    <a:cubicBezTo>
                      <a:pt x="61" y="12"/>
                      <a:pt x="59" y="11"/>
                      <a:pt x="59" y="14"/>
                    </a:cubicBezTo>
                    <a:close/>
                    <a:moveTo>
                      <a:pt x="107" y="62"/>
                    </a:moveTo>
                    <a:cubicBezTo>
                      <a:pt x="107" y="62"/>
                      <a:pt x="109" y="65"/>
                      <a:pt x="112" y="65"/>
                    </a:cubicBezTo>
                    <a:cubicBezTo>
                      <a:pt x="110" y="87"/>
                      <a:pt x="92" y="102"/>
                      <a:pt x="92" y="102"/>
                    </a:cubicBezTo>
                    <a:cubicBezTo>
                      <a:pt x="89" y="99"/>
                      <a:pt x="90" y="96"/>
                      <a:pt x="90" y="96"/>
                    </a:cubicBezTo>
                    <a:cubicBezTo>
                      <a:pt x="91" y="92"/>
                      <a:pt x="91" y="92"/>
                      <a:pt x="91" y="92"/>
                    </a:cubicBezTo>
                    <a:cubicBezTo>
                      <a:pt x="91" y="85"/>
                      <a:pt x="91" y="85"/>
                      <a:pt x="91" y="85"/>
                    </a:cubicBezTo>
                    <a:cubicBezTo>
                      <a:pt x="91" y="85"/>
                      <a:pt x="91" y="77"/>
                      <a:pt x="84" y="81"/>
                    </a:cubicBezTo>
                    <a:cubicBezTo>
                      <a:pt x="77" y="83"/>
                      <a:pt x="80" y="83"/>
                      <a:pt x="72" y="83"/>
                    </a:cubicBezTo>
                    <a:cubicBezTo>
                      <a:pt x="64" y="84"/>
                      <a:pt x="66" y="67"/>
                      <a:pt x="66" y="67"/>
                    </a:cubicBezTo>
                    <a:cubicBezTo>
                      <a:pt x="66" y="43"/>
                      <a:pt x="84" y="61"/>
                      <a:pt x="84" y="61"/>
                    </a:cubicBezTo>
                    <a:cubicBezTo>
                      <a:pt x="95" y="69"/>
                      <a:pt x="97" y="56"/>
                      <a:pt x="97" y="56"/>
                    </a:cubicBezTo>
                    <a:cubicBezTo>
                      <a:pt x="104" y="53"/>
                      <a:pt x="104" y="53"/>
                      <a:pt x="104" y="53"/>
                    </a:cubicBezTo>
                    <a:cubicBezTo>
                      <a:pt x="105" y="49"/>
                      <a:pt x="105" y="49"/>
                      <a:pt x="105" y="49"/>
                    </a:cubicBezTo>
                    <a:cubicBezTo>
                      <a:pt x="104" y="44"/>
                      <a:pt x="104" y="44"/>
                      <a:pt x="104" y="44"/>
                    </a:cubicBezTo>
                    <a:cubicBezTo>
                      <a:pt x="93" y="39"/>
                      <a:pt x="93" y="39"/>
                      <a:pt x="93" y="39"/>
                    </a:cubicBezTo>
                    <a:cubicBezTo>
                      <a:pt x="93" y="39"/>
                      <a:pt x="91" y="43"/>
                      <a:pt x="94" y="48"/>
                    </a:cubicBezTo>
                    <a:cubicBezTo>
                      <a:pt x="94" y="48"/>
                      <a:pt x="93" y="53"/>
                      <a:pt x="91" y="52"/>
                    </a:cubicBezTo>
                    <a:cubicBezTo>
                      <a:pt x="84" y="48"/>
                      <a:pt x="84" y="48"/>
                      <a:pt x="84" y="48"/>
                    </a:cubicBezTo>
                    <a:cubicBezTo>
                      <a:pt x="84" y="48"/>
                      <a:pt x="82" y="47"/>
                      <a:pt x="79" y="49"/>
                    </a:cubicBezTo>
                    <a:cubicBezTo>
                      <a:pt x="75" y="52"/>
                      <a:pt x="69" y="49"/>
                      <a:pt x="69" y="49"/>
                    </a:cubicBezTo>
                    <a:cubicBezTo>
                      <a:pt x="69" y="49"/>
                      <a:pt x="69" y="46"/>
                      <a:pt x="73" y="44"/>
                    </a:cubicBezTo>
                    <a:cubicBezTo>
                      <a:pt x="76" y="42"/>
                      <a:pt x="76" y="42"/>
                      <a:pt x="76" y="42"/>
                    </a:cubicBezTo>
                    <a:cubicBezTo>
                      <a:pt x="76" y="42"/>
                      <a:pt x="75" y="38"/>
                      <a:pt x="76" y="35"/>
                    </a:cubicBezTo>
                    <a:cubicBezTo>
                      <a:pt x="77" y="32"/>
                      <a:pt x="78" y="35"/>
                      <a:pt x="81" y="33"/>
                    </a:cubicBezTo>
                    <a:cubicBezTo>
                      <a:pt x="84" y="31"/>
                      <a:pt x="86" y="37"/>
                      <a:pt x="90" y="36"/>
                    </a:cubicBezTo>
                    <a:cubicBezTo>
                      <a:pt x="94" y="36"/>
                      <a:pt x="92" y="35"/>
                      <a:pt x="95" y="33"/>
                    </a:cubicBezTo>
                    <a:cubicBezTo>
                      <a:pt x="98" y="32"/>
                      <a:pt x="100" y="36"/>
                      <a:pt x="100" y="36"/>
                    </a:cubicBezTo>
                    <a:cubicBezTo>
                      <a:pt x="106" y="37"/>
                      <a:pt x="106" y="37"/>
                      <a:pt x="106" y="37"/>
                    </a:cubicBezTo>
                    <a:cubicBezTo>
                      <a:pt x="106" y="37"/>
                      <a:pt x="105" y="30"/>
                      <a:pt x="105" y="32"/>
                    </a:cubicBezTo>
                    <a:cubicBezTo>
                      <a:pt x="109" y="38"/>
                      <a:pt x="114" y="55"/>
                      <a:pt x="112" y="58"/>
                    </a:cubicBezTo>
                    <a:cubicBezTo>
                      <a:pt x="111" y="57"/>
                      <a:pt x="110" y="57"/>
                      <a:pt x="110" y="57"/>
                    </a:cubicBezTo>
                    <a:cubicBezTo>
                      <a:pt x="103" y="57"/>
                      <a:pt x="103" y="57"/>
                      <a:pt x="103" y="57"/>
                    </a:cubicBezTo>
                    <a:lnTo>
                      <a:pt x="107" y="62"/>
                    </a:lnTo>
                    <a:close/>
                  </a:path>
                </a:pathLst>
              </a:custGeom>
              <a:solidFill>
                <a:schemeClr val="bg1"/>
              </a:solidFill>
              <a:ln>
                <a:noFill/>
              </a:ln>
            </p:spPr>
            <p:txBody>
              <a:bodyPr vert="horz" wrap="square" lIns="91416" tIns="45708" rIns="91416" bIns="45708" numCol="1" anchor="t" anchorCtr="0" compatLnSpc="1">
                <a:prstTxWarp prst="textNoShape">
                  <a:avLst/>
                </a:prstTxWarp>
              </a:bodyPr>
              <a:lstStyle/>
              <a:p>
                <a:endParaRPr lang="en-US" sz="1350" dirty="0">
                  <a:latin typeface="+mj-lt"/>
                </a:endParaRPr>
              </a:p>
            </p:txBody>
          </p:sp>
        </p:grpSp>
        <p:grpSp>
          <p:nvGrpSpPr>
            <p:cNvPr id="23" name="Group 22">
              <a:extLst>
                <a:ext uri="{FF2B5EF4-FFF2-40B4-BE49-F238E27FC236}">
                  <a16:creationId xmlns:a16="http://schemas.microsoft.com/office/drawing/2014/main" id="{73B95EF2-04F6-1C41-A9EC-060998F5F111}"/>
                </a:ext>
              </a:extLst>
            </p:cNvPr>
            <p:cNvGrpSpPr/>
            <p:nvPr/>
          </p:nvGrpSpPr>
          <p:grpSpPr>
            <a:xfrm>
              <a:off x="10551039" y="2457916"/>
              <a:ext cx="684795" cy="684795"/>
              <a:chOff x="10553788" y="2457661"/>
              <a:chExt cx="684973" cy="684973"/>
            </a:xfrm>
          </p:grpSpPr>
          <p:sp>
            <p:nvSpPr>
              <p:cNvPr id="27" name="Oval 26">
                <a:extLst>
                  <a:ext uri="{FF2B5EF4-FFF2-40B4-BE49-F238E27FC236}">
                    <a16:creationId xmlns:a16="http://schemas.microsoft.com/office/drawing/2014/main" id="{E00C5D31-C9E4-A34C-B6A7-97C745AC4F6D}"/>
                  </a:ext>
                </a:extLst>
              </p:cNvPr>
              <p:cNvSpPr/>
              <p:nvPr/>
            </p:nvSpPr>
            <p:spPr>
              <a:xfrm>
                <a:off x="10553788" y="2457661"/>
                <a:ext cx="684973" cy="68497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dirty="0">
                  <a:latin typeface="+mj-lt"/>
                  <a:ea typeface="Open Sans" panose="020B0606030504020204" pitchFamily="34" charset="0"/>
                  <a:cs typeface="Open Sans" panose="020B0606030504020204" pitchFamily="34" charset="0"/>
                </a:endParaRPr>
              </a:p>
            </p:txBody>
          </p:sp>
          <p:grpSp>
            <p:nvGrpSpPr>
              <p:cNvPr id="28" name="Group 27">
                <a:extLst>
                  <a:ext uri="{FF2B5EF4-FFF2-40B4-BE49-F238E27FC236}">
                    <a16:creationId xmlns:a16="http://schemas.microsoft.com/office/drawing/2014/main" id="{25A91868-F0E8-8241-BC41-72F142AA83AF}"/>
                  </a:ext>
                </a:extLst>
              </p:cNvPr>
              <p:cNvGrpSpPr/>
              <p:nvPr/>
            </p:nvGrpSpPr>
            <p:grpSpPr>
              <a:xfrm>
                <a:off x="10728785" y="2620983"/>
                <a:ext cx="344400" cy="388970"/>
                <a:chOff x="7201988" y="3093903"/>
                <a:chExt cx="269875" cy="304801"/>
              </a:xfrm>
              <a:solidFill>
                <a:schemeClr val="bg1"/>
              </a:solidFill>
            </p:grpSpPr>
            <p:sp>
              <p:nvSpPr>
                <p:cNvPr id="29" name="Freeform 12">
                  <a:extLst>
                    <a:ext uri="{FF2B5EF4-FFF2-40B4-BE49-F238E27FC236}">
                      <a16:creationId xmlns:a16="http://schemas.microsoft.com/office/drawing/2014/main" id="{DE3CE7A3-B86D-7F44-8BC4-A33273E0059E}"/>
                    </a:ext>
                  </a:extLst>
                </p:cNvPr>
                <p:cNvSpPr>
                  <a:spLocks noEditPoints="1"/>
                </p:cNvSpPr>
                <p:nvPr/>
              </p:nvSpPr>
              <p:spPr bwMode="auto">
                <a:xfrm>
                  <a:off x="7201988" y="3093903"/>
                  <a:ext cx="123825" cy="220663"/>
                </a:xfrm>
                <a:custGeom>
                  <a:avLst/>
                  <a:gdLst>
                    <a:gd name="T0" fmla="*/ 50 w 50"/>
                    <a:gd name="T1" fmla="*/ 83 h 89"/>
                    <a:gd name="T2" fmla="*/ 50 w 50"/>
                    <a:gd name="T3" fmla="*/ 6 h 89"/>
                    <a:gd name="T4" fmla="*/ 44 w 50"/>
                    <a:gd name="T5" fmla="*/ 0 h 89"/>
                    <a:gd name="T6" fmla="*/ 6 w 50"/>
                    <a:gd name="T7" fmla="*/ 0 h 89"/>
                    <a:gd name="T8" fmla="*/ 0 w 50"/>
                    <a:gd name="T9" fmla="*/ 6 h 89"/>
                    <a:gd name="T10" fmla="*/ 0 w 50"/>
                    <a:gd name="T11" fmla="*/ 83 h 89"/>
                    <a:gd name="T12" fmla="*/ 6 w 50"/>
                    <a:gd name="T13" fmla="*/ 89 h 89"/>
                    <a:gd name="T14" fmla="*/ 44 w 50"/>
                    <a:gd name="T15" fmla="*/ 89 h 89"/>
                    <a:gd name="T16" fmla="*/ 50 w 50"/>
                    <a:gd name="T17" fmla="*/ 83 h 89"/>
                    <a:gd name="T18" fmla="*/ 39 w 50"/>
                    <a:gd name="T19" fmla="*/ 4 h 89"/>
                    <a:gd name="T20" fmla="*/ 41 w 50"/>
                    <a:gd name="T21" fmla="*/ 6 h 89"/>
                    <a:gd name="T22" fmla="*/ 39 w 50"/>
                    <a:gd name="T23" fmla="*/ 7 h 89"/>
                    <a:gd name="T24" fmla="*/ 38 w 50"/>
                    <a:gd name="T25" fmla="*/ 6 h 89"/>
                    <a:gd name="T26" fmla="*/ 39 w 50"/>
                    <a:gd name="T27" fmla="*/ 4 h 89"/>
                    <a:gd name="T28" fmla="*/ 16 w 50"/>
                    <a:gd name="T29" fmla="*/ 5 h 89"/>
                    <a:gd name="T30" fmla="*/ 34 w 50"/>
                    <a:gd name="T31" fmla="*/ 5 h 89"/>
                    <a:gd name="T32" fmla="*/ 34 w 50"/>
                    <a:gd name="T33" fmla="*/ 6 h 89"/>
                    <a:gd name="T34" fmla="*/ 16 w 50"/>
                    <a:gd name="T35" fmla="*/ 6 h 89"/>
                    <a:gd name="T36" fmla="*/ 16 w 50"/>
                    <a:gd name="T37" fmla="*/ 5 h 89"/>
                    <a:gd name="T38" fmla="*/ 4 w 50"/>
                    <a:gd name="T39" fmla="*/ 68 h 89"/>
                    <a:gd name="T40" fmla="*/ 4 w 50"/>
                    <a:gd name="T41" fmla="*/ 11 h 89"/>
                    <a:gd name="T42" fmla="*/ 45 w 50"/>
                    <a:gd name="T43" fmla="*/ 11 h 89"/>
                    <a:gd name="T44" fmla="*/ 45 w 50"/>
                    <a:gd name="T45" fmla="*/ 68 h 89"/>
                    <a:gd name="T46" fmla="*/ 4 w 50"/>
                    <a:gd name="T47" fmla="*/ 68 h 89"/>
                    <a:gd name="T48" fmla="*/ 25 w 50"/>
                    <a:gd name="T49" fmla="*/ 83 h 89"/>
                    <a:gd name="T50" fmla="*/ 21 w 50"/>
                    <a:gd name="T51" fmla="*/ 78 h 89"/>
                    <a:gd name="T52" fmla="*/ 25 w 50"/>
                    <a:gd name="T53" fmla="*/ 74 h 89"/>
                    <a:gd name="T54" fmla="*/ 29 w 50"/>
                    <a:gd name="T55" fmla="*/ 78 h 89"/>
                    <a:gd name="T56" fmla="*/ 25 w 50"/>
                    <a:gd name="T57" fmla="*/ 83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89">
                      <a:moveTo>
                        <a:pt x="50" y="83"/>
                      </a:moveTo>
                      <a:cubicBezTo>
                        <a:pt x="50" y="6"/>
                        <a:pt x="50" y="6"/>
                        <a:pt x="50" y="6"/>
                      </a:cubicBezTo>
                      <a:cubicBezTo>
                        <a:pt x="50" y="3"/>
                        <a:pt x="47" y="0"/>
                        <a:pt x="44" y="0"/>
                      </a:cubicBezTo>
                      <a:cubicBezTo>
                        <a:pt x="6" y="0"/>
                        <a:pt x="6" y="0"/>
                        <a:pt x="6" y="0"/>
                      </a:cubicBezTo>
                      <a:cubicBezTo>
                        <a:pt x="3" y="0"/>
                        <a:pt x="0" y="3"/>
                        <a:pt x="0" y="6"/>
                      </a:cubicBezTo>
                      <a:cubicBezTo>
                        <a:pt x="0" y="83"/>
                        <a:pt x="0" y="83"/>
                        <a:pt x="0" y="83"/>
                      </a:cubicBezTo>
                      <a:cubicBezTo>
                        <a:pt x="0" y="86"/>
                        <a:pt x="3" y="89"/>
                        <a:pt x="6" y="89"/>
                      </a:cubicBezTo>
                      <a:cubicBezTo>
                        <a:pt x="44" y="89"/>
                        <a:pt x="44" y="89"/>
                        <a:pt x="44" y="89"/>
                      </a:cubicBezTo>
                      <a:cubicBezTo>
                        <a:pt x="47" y="89"/>
                        <a:pt x="50" y="86"/>
                        <a:pt x="50" y="83"/>
                      </a:cubicBezTo>
                      <a:close/>
                      <a:moveTo>
                        <a:pt x="39" y="4"/>
                      </a:moveTo>
                      <a:cubicBezTo>
                        <a:pt x="40" y="4"/>
                        <a:pt x="41" y="5"/>
                        <a:pt x="41" y="6"/>
                      </a:cubicBezTo>
                      <a:cubicBezTo>
                        <a:pt x="41" y="7"/>
                        <a:pt x="40" y="7"/>
                        <a:pt x="39" y="7"/>
                      </a:cubicBezTo>
                      <a:cubicBezTo>
                        <a:pt x="38" y="7"/>
                        <a:pt x="38" y="7"/>
                        <a:pt x="38" y="6"/>
                      </a:cubicBezTo>
                      <a:cubicBezTo>
                        <a:pt x="38" y="5"/>
                        <a:pt x="38" y="4"/>
                        <a:pt x="39" y="4"/>
                      </a:cubicBezTo>
                      <a:close/>
                      <a:moveTo>
                        <a:pt x="16" y="5"/>
                      </a:moveTo>
                      <a:cubicBezTo>
                        <a:pt x="34" y="5"/>
                        <a:pt x="34" y="5"/>
                        <a:pt x="34" y="5"/>
                      </a:cubicBezTo>
                      <a:cubicBezTo>
                        <a:pt x="34" y="6"/>
                        <a:pt x="34" y="6"/>
                        <a:pt x="34" y="6"/>
                      </a:cubicBezTo>
                      <a:cubicBezTo>
                        <a:pt x="16" y="6"/>
                        <a:pt x="16" y="6"/>
                        <a:pt x="16" y="6"/>
                      </a:cubicBezTo>
                      <a:lnTo>
                        <a:pt x="16" y="5"/>
                      </a:lnTo>
                      <a:close/>
                      <a:moveTo>
                        <a:pt x="4" y="68"/>
                      </a:moveTo>
                      <a:cubicBezTo>
                        <a:pt x="4" y="11"/>
                        <a:pt x="4" y="11"/>
                        <a:pt x="4" y="11"/>
                      </a:cubicBezTo>
                      <a:cubicBezTo>
                        <a:pt x="45" y="11"/>
                        <a:pt x="45" y="11"/>
                        <a:pt x="45" y="11"/>
                      </a:cubicBezTo>
                      <a:cubicBezTo>
                        <a:pt x="45" y="68"/>
                        <a:pt x="45" y="68"/>
                        <a:pt x="45" y="68"/>
                      </a:cubicBezTo>
                      <a:lnTo>
                        <a:pt x="4" y="68"/>
                      </a:lnTo>
                      <a:close/>
                      <a:moveTo>
                        <a:pt x="25" y="83"/>
                      </a:moveTo>
                      <a:cubicBezTo>
                        <a:pt x="23" y="83"/>
                        <a:pt x="21" y="81"/>
                        <a:pt x="21" y="78"/>
                      </a:cubicBezTo>
                      <a:cubicBezTo>
                        <a:pt x="21" y="76"/>
                        <a:pt x="23" y="74"/>
                        <a:pt x="25" y="74"/>
                      </a:cubicBezTo>
                      <a:cubicBezTo>
                        <a:pt x="27" y="74"/>
                        <a:pt x="29" y="76"/>
                        <a:pt x="29" y="78"/>
                      </a:cubicBezTo>
                      <a:cubicBezTo>
                        <a:pt x="29" y="81"/>
                        <a:pt x="27" y="83"/>
                        <a:pt x="25" y="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sp>
              <p:nvSpPr>
                <p:cNvPr id="30" name="Freeform 13">
                  <a:extLst>
                    <a:ext uri="{FF2B5EF4-FFF2-40B4-BE49-F238E27FC236}">
                      <a16:creationId xmlns:a16="http://schemas.microsoft.com/office/drawing/2014/main" id="{3C6248BF-514D-9841-B8C8-3BBCCE5470AD}"/>
                    </a:ext>
                  </a:extLst>
                </p:cNvPr>
                <p:cNvSpPr>
                  <a:spLocks noEditPoints="1"/>
                </p:cNvSpPr>
                <p:nvPr/>
              </p:nvSpPr>
              <p:spPr bwMode="auto">
                <a:xfrm>
                  <a:off x="7344863" y="3178041"/>
                  <a:ext cx="127000" cy="220663"/>
                </a:xfrm>
                <a:custGeom>
                  <a:avLst/>
                  <a:gdLst>
                    <a:gd name="T0" fmla="*/ 44 w 51"/>
                    <a:gd name="T1" fmla="*/ 0 h 89"/>
                    <a:gd name="T2" fmla="*/ 7 w 51"/>
                    <a:gd name="T3" fmla="*/ 0 h 89"/>
                    <a:gd name="T4" fmla="*/ 0 w 51"/>
                    <a:gd name="T5" fmla="*/ 6 h 89"/>
                    <a:gd name="T6" fmla="*/ 0 w 51"/>
                    <a:gd name="T7" fmla="*/ 83 h 89"/>
                    <a:gd name="T8" fmla="*/ 7 w 51"/>
                    <a:gd name="T9" fmla="*/ 89 h 89"/>
                    <a:gd name="T10" fmla="*/ 44 w 51"/>
                    <a:gd name="T11" fmla="*/ 89 h 89"/>
                    <a:gd name="T12" fmla="*/ 51 w 51"/>
                    <a:gd name="T13" fmla="*/ 83 h 89"/>
                    <a:gd name="T14" fmla="*/ 51 w 51"/>
                    <a:gd name="T15" fmla="*/ 6 h 89"/>
                    <a:gd name="T16" fmla="*/ 44 w 51"/>
                    <a:gd name="T17" fmla="*/ 0 h 89"/>
                    <a:gd name="T18" fmla="*/ 40 w 51"/>
                    <a:gd name="T19" fmla="*/ 4 h 89"/>
                    <a:gd name="T20" fmla="*/ 42 w 51"/>
                    <a:gd name="T21" fmla="*/ 6 h 89"/>
                    <a:gd name="T22" fmla="*/ 40 w 51"/>
                    <a:gd name="T23" fmla="*/ 7 h 89"/>
                    <a:gd name="T24" fmla="*/ 38 w 51"/>
                    <a:gd name="T25" fmla="*/ 6 h 89"/>
                    <a:gd name="T26" fmla="*/ 40 w 51"/>
                    <a:gd name="T27" fmla="*/ 4 h 89"/>
                    <a:gd name="T28" fmla="*/ 17 w 51"/>
                    <a:gd name="T29" fmla="*/ 5 h 89"/>
                    <a:gd name="T30" fmla="*/ 34 w 51"/>
                    <a:gd name="T31" fmla="*/ 5 h 89"/>
                    <a:gd name="T32" fmla="*/ 34 w 51"/>
                    <a:gd name="T33" fmla="*/ 6 h 89"/>
                    <a:gd name="T34" fmla="*/ 17 w 51"/>
                    <a:gd name="T35" fmla="*/ 6 h 89"/>
                    <a:gd name="T36" fmla="*/ 17 w 51"/>
                    <a:gd name="T37" fmla="*/ 5 h 89"/>
                    <a:gd name="T38" fmla="*/ 26 w 51"/>
                    <a:gd name="T39" fmla="*/ 83 h 89"/>
                    <a:gd name="T40" fmla="*/ 21 w 51"/>
                    <a:gd name="T41" fmla="*/ 78 h 89"/>
                    <a:gd name="T42" fmla="*/ 26 w 51"/>
                    <a:gd name="T43" fmla="*/ 74 h 89"/>
                    <a:gd name="T44" fmla="*/ 30 w 51"/>
                    <a:gd name="T45" fmla="*/ 78 h 89"/>
                    <a:gd name="T46" fmla="*/ 26 w 51"/>
                    <a:gd name="T47" fmla="*/ 83 h 89"/>
                    <a:gd name="T48" fmla="*/ 46 w 51"/>
                    <a:gd name="T49" fmla="*/ 68 h 89"/>
                    <a:gd name="T50" fmla="*/ 5 w 51"/>
                    <a:gd name="T51" fmla="*/ 68 h 89"/>
                    <a:gd name="T52" fmla="*/ 5 w 51"/>
                    <a:gd name="T53" fmla="*/ 11 h 89"/>
                    <a:gd name="T54" fmla="*/ 46 w 51"/>
                    <a:gd name="T55" fmla="*/ 11 h 89"/>
                    <a:gd name="T56" fmla="*/ 46 w 51"/>
                    <a:gd name="T57" fmla="*/ 6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89">
                      <a:moveTo>
                        <a:pt x="44" y="0"/>
                      </a:moveTo>
                      <a:cubicBezTo>
                        <a:pt x="7" y="0"/>
                        <a:pt x="7" y="0"/>
                        <a:pt x="7" y="0"/>
                      </a:cubicBezTo>
                      <a:cubicBezTo>
                        <a:pt x="3" y="0"/>
                        <a:pt x="0" y="3"/>
                        <a:pt x="0" y="6"/>
                      </a:cubicBezTo>
                      <a:cubicBezTo>
                        <a:pt x="0" y="83"/>
                        <a:pt x="0" y="83"/>
                        <a:pt x="0" y="83"/>
                      </a:cubicBezTo>
                      <a:cubicBezTo>
                        <a:pt x="0" y="86"/>
                        <a:pt x="3" y="89"/>
                        <a:pt x="7" y="89"/>
                      </a:cubicBezTo>
                      <a:cubicBezTo>
                        <a:pt x="44" y="89"/>
                        <a:pt x="44" y="89"/>
                        <a:pt x="44" y="89"/>
                      </a:cubicBezTo>
                      <a:cubicBezTo>
                        <a:pt x="48" y="89"/>
                        <a:pt x="51" y="86"/>
                        <a:pt x="51" y="83"/>
                      </a:cubicBezTo>
                      <a:cubicBezTo>
                        <a:pt x="51" y="6"/>
                        <a:pt x="51" y="6"/>
                        <a:pt x="51" y="6"/>
                      </a:cubicBezTo>
                      <a:cubicBezTo>
                        <a:pt x="51" y="3"/>
                        <a:pt x="48" y="0"/>
                        <a:pt x="44" y="0"/>
                      </a:cubicBezTo>
                      <a:close/>
                      <a:moveTo>
                        <a:pt x="40" y="4"/>
                      </a:moveTo>
                      <a:cubicBezTo>
                        <a:pt x="41" y="4"/>
                        <a:pt x="42" y="5"/>
                        <a:pt x="42" y="6"/>
                      </a:cubicBezTo>
                      <a:cubicBezTo>
                        <a:pt x="42" y="7"/>
                        <a:pt x="41" y="7"/>
                        <a:pt x="40" y="7"/>
                      </a:cubicBezTo>
                      <a:cubicBezTo>
                        <a:pt x="39" y="7"/>
                        <a:pt x="38" y="7"/>
                        <a:pt x="38" y="6"/>
                      </a:cubicBezTo>
                      <a:cubicBezTo>
                        <a:pt x="38" y="5"/>
                        <a:pt x="39" y="4"/>
                        <a:pt x="40" y="4"/>
                      </a:cubicBezTo>
                      <a:close/>
                      <a:moveTo>
                        <a:pt x="17" y="5"/>
                      </a:moveTo>
                      <a:cubicBezTo>
                        <a:pt x="34" y="5"/>
                        <a:pt x="34" y="5"/>
                        <a:pt x="34" y="5"/>
                      </a:cubicBezTo>
                      <a:cubicBezTo>
                        <a:pt x="34" y="6"/>
                        <a:pt x="34" y="6"/>
                        <a:pt x="34" y="6"/>
                      </a:cubicBezTo>
                      <a:cubicBezTo>
                        <a:pt x="17" y="6"/>
                        <a:pt x="17" y="6"/>
                        <a:pt x="17" y="6"/>
                      </a:cubicBezTo>
                      <a:lnTo>
                        <a:pt x="17" y="5"/>
                      </a:lnTo>
                      <a:close/>
                      <a:moveTo>
                        <a:pt x="26" y="83"/>
                      </a:moveTo>
                      <a:cubicBezTo>
                        <a:pt x="23" y="83"/>
                        <a:pt x="21" y="81"/>
                        <a:pt x="21" y="78"/>
                      </a:cubicBezTo>
                      <a:cubicBezTo>
                        <a:pt x="21" y="76"/>
                        <a:pt x="23" y="74"/>
                        <a:pt x="26" y="74"/>
                      </a:cubicBezTo>
                      <a:cubicBezTo>
                        <a:pt x="28" y="74"/>
                        <a:pt x="30" y="76"/>
                        <a:pt x="30" y="78"/>
                      </a:cubicBezTo>
                      <a:cubicBezTo>
                        <a:pt x="30" y="81"/>
                        <a:pt x="28" y="83"/>
                        <a:pt x="26" y="83"/>
                      </a:cubicBezTo>
                      <a:close/>
                      <a:moveTo>
                        <a:pt x="46" y="68"/>
                      </a:moveTo>
                      <a:cubicBezTo>
                        <a:pt x="5" y="68"/>
                        <a:pt x="5" y="68"/>
                        <a:pt x="5" y="68"/>
                      </a:cubicBezTo>
                      <a:cubicBezTo>
                        <a:pt x="5" y="11"/>
                        <a:pt x="5" y="11"/>
                        <a:pt x="5" y="11"/>
                      </a:cubicBezTo>
                      <a:cubicBezTo>
                        <a:pt x="46" y="11"/>
                        <a:pt x="46" y="11"/>
                        <a:pt x="46" y="11"/>
                      </a:cubicBezTo>
                      <a:lnTo>
                        <a:pt x="46"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sp>
              <p:nvSpPr>
                <p:cNvPr id="31" name="Freeform 14">
                  <a:extLst>
                    <a:ext uri="{FF2B5EF4-FFF2-40B4-BE49-F238E27FC236}">
                      <a16:creationId xmlns:a16="http://schemas.microsoft.com/office/drawing/2014/main" id="{44A26337-0F6A-2A40-928B-2A5DB7817609}"/>
                    </a:ext>
                  </a:extLst>
                </p:cNvPr>
                <p:cNvSpPr>
                  <a:spLocks/>
                </p:cNvSpPr>
                <p:nvPr/>
              </p:nvSpPr>
              <p:spPr bwMode="auto">
                <a:xfrm>
                  <a:off x="7335338" y="3105016"/>
                  <a:ext cx="74613" cy="63500"/>
                </a:xfrm>
                <a:custGeom>
                  <a:avLst/>
                  <a:gdLst>
                    <a:gd name="T0" fmla="*/ 38 w 47"/>
                    <a:gd name="T1" fmla="*/ 40 h 40"/>
                    <a:gd name="T2" fmla="*/ 47 w 47"/>
                    <a:gd name="T3" fmla="*/ 40 h 40"/>
                    <a:gd name="T4" fmla="*/ 47 w 47"/>
                    <a:gd name="T5" fmla="*/ 11 h 40"/>
                    <a:gd name="T6" fmla="*/ 47 w 47"/>
                    <a:gd name="T7" fmla="*/ 0 h 40"/>
                    <a:gd name="T8" fmla="*/ 38 w 47"/>
                    <a:gd name="T9" fmla="*/ 0 h 40"/>
                    <a:gd name="T10" fmla="*/ 0 w 47"/>
                    <a:gd name="T11" fmla="*/ 0 h 40"/>
                    <a:gd name="T12" fmla="*/ 0 w 47"/>
                    <a:gd name="T13" fmla="*/ 11 h 40"/>
                    <a:gd name="T14" fmla="*/ 38 w 47"/>
                    <a:gd name="T15" fmla="*/ 11 h 40"/>
                    <a:gd name="T16" fmla="*/ 38 w 47"/>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0">
                      <a:moveTo>
                        <a:pt x="38" y="40"/>
                      </a:moveTo>
                      <a:lnTo>
                        <a:pt x="47" y="40"/>
                      </a:lnTo>
                      <a:lnTo>
                        <a:pt x="47" y="11"/>
                      </a:lnTo>
                      <a:lnTo>
                        <a:pt x="47" y="0"/>
                      </a:lnTo>
                      <a:lnTo>
                        <a:pt x="38" y="0"/>
                      </a:lnTo>
                      <a:lnTo>
                        <a:pt x="0" y="0"/>
                      </a:lnTo>
                      <a:lnTo>
                        <a:pt x="0" y="11"/>
                      </a:lnTo>
                      <a:lnTo>
                        <a:pt x="38" y="11"/>
                      </a:lnTo>
                      <a:lnTo>
                        <a:pt x="38"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sp>
              <p:nvSpPr>
                <p:cNvPr id="32" name="Freeform 15">
                  <a:extLst>
                    <a:ext uri="{FF2B5EF4-FFF2-40B4-BE49-F238E27FC236}">
                      <a16:creationId xmlns:a16="http://schemas.microsoft.com/office/drawing/2014/main" id="{F9BD8883-FF2E-B341-9DA6-B377890FB503}"/>
                    </a:ext>
                  </a:extLst>
                </p:cNvPr>
                <p:cNvSpPr>
                  <a:spLocks/>
                </p:cNvSpPr>
                <p:nvPr/>
              </p:nvSpPr>
              <p:spPr bwMode="auto">
                <a:xfrm>
                  <a:off x="7268663" y="3328853"/>
                  <a:ext cx="61913" cy="61913"/>
                </a:xfrm>
                <a:custGeom>
                  <a:avLst/>
                  <a:gdLst>
                    <a:gd name="T0" fmla="*/ 10 w 39"/>
                    <a:gd name="T1" fmla="*/ 0 h 39"/>
                    <a:gd name="T2" fmla="*/ 0 w 39"/>
                    <a:gd name="T3" fmla="*/ 0 h 39"/>
                    <a:gd name="T4" fmla="*/ 0 w 39"/>
                    <a:gd name="T5" fmla="*/ 28 h 39"/>
                    <a:gd name="T6" fmla="*/ 0 w 39"/>
                    <a:gd name="T7" fmla="*/ 39 h 39"/>
                    <a:gd name="T8" fmla="*/ 10 w 39"/>
                    <a:gd name="T9" fmla="*/ 39 h 39"/>
                    <a:gd name="T10" fmla="*/ 39 w 39"/>
                    <a:gd name="T11" fmla="*/ 39 h 39"/>
                    <a:gd name="T12" fmla="*/ 39 w 39"/>
                    <a:gd name="T13" fmla="*/ 28 h 39"/>
                    <a:gd name="T14" fmla="*/ 10 w 39"/>
                    <a:gd name="T15" fmla="*/ 28 h 39"/>
                    <a:gd name="T16" fmla="*/ 10 w 39"/>
                    <a:gd name="T1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39">
                      <a:moveTo>
                        <a:pt x="10" y="0"/>
                      </a:moveTo>
                      <a:lnTo>
                        <a:pt x="0" y="0"/>
                      </a:lnTo>
                      <a:lnTo>
                        <a:pt x="0" y="28"/>
                      </a:lnTo>
                      <a:lnTo>
                        <a:pt x="0" y="39"/>
                      </a:lnTo>
                      <a:lnTo>
                        <a:pt x="10" y="39"/>
                      </a:lnTo>
                      <a:lnTo>
                        <a:pt x="39" y="39"/>
                      </a:lnTo>
                      <a:lnTo>
                        <a:pt x="39" y="28"/>
                      </a:lnTo>
                      <a:lnTo>
                        <a:pt x="10" y="28"/>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350" dirty="0">
                    <a:latin typeface="+mj-lt"/>
                  </a:endParaRPr>
                </a:p>
              </p:txBody>
            </p:sp>
          </p:grpSp>
        </p:grpSp>
        <p:grpSp>
          <p:nvGrpSpPr>
            <p:cNvPr id="24" name="Group 23">
              <a:extLst>
                <a:ext uri="{FF2B5EF4-FFF2-40B4-BE49-F238E27FC236}">
                  <a16:creationId xmlns:a16="http://schemas.microsoft.com/office/drawing/2014/main" id="{779D5A27-6801-B449-9DB5-5DCA44ACCCA3}"/>
                </a:ext>
              </a:extLst>
            </p:cNvPr>
            <p:cNvGrpSpPr/>
            <p:nvPr/>
          </p:nvGrpSpPr>
          <p:grpSpPr>
            <a:xfrm>
              <a:off x="10219144" y="1657804"/>
              <a:ext cx="546903" cy="546903"/>
              <a:chOff x="10221805" y="1657341"/>
              <a:chExt cx="547045" cy="547045"/>
            </a:xfrm>
          </p:grpSpPr>
          <p:sp>
            <p:nvSpPr>
              <p:cNvPr id="25" name="Oval 24">
                <a:extLst>
                  <a:ext uri="{FF2B5EF4-FFF2-40B4-BE49-F238E27FC236}">
                    <a16:creationId xmlns:a16="http://schemas.microsoft.com/office/drawing/2014/main" id="{B31DD1BE-5DFF-3B46-AF50-06A4B7FBEC72}"/>
                  </a:ext>
                </a:extLst>
              </p:cNvPr>
              <p:cNvSpPr/>
              <p:nvPr/>
            </p:nvSpPr>
            <p:spPr>
              <a:xfrm>
                <a:off x="10221805" y="1657341"/>
                <a:ext cx="547045" cy="54704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dirty="0">
                  <a:latin typeface="+mj-lt"/>
                  <a:ea typeface="Open Sans" panose="020B0606030504020204" pitchFamily="34" charset="0"/>
                  <a:cs typeface="Open Sans" panose="020B0606030504020204" pitchFamily="34" charset="0"/>
                </a:endParaRPr>
              </a:p>
            </p:txBody>
          </p:sp>
          <p:sp>
            <p:nvSpPr>
              <p:cNvPr id="26" name="Freeform 33">
                <a:extLst>
                  <a:ext uri="{FF2B5EF4-FFF2-40B4-BE49-F238E27FC236}">
                    <a16:creationId xmlns:a16="http://schemas.microsoft.com/office/drawing/2014/main" id="{7B9ADED3-648F-4544-99D3-28F9AAB0FA64}"/>
                  </a:ext>
                </a:extLst>
              </p:cNvPr>
              <p:cNvSpPr>
                <a:spLocks noEditPoints="1"/>
              </p:cNvSpPr>
              <p:nvPr/>
            </p:nvSpPr>
            <p:spPr bwMode="auto">
              <a:xfrm>
                <a:off x="10350162" y="1829902"/>
                <a:ext cx="290332" cy="197673"/>
              </a:xfrm>
              <a:custGeom>
                <a:avLst/>
                <a:gdLst>
                  <a:gd name="T0" fmla="*/ 135 w 157"/>
                  <a:gd name="T1" fmla="*/ 47 h 107"/>
                  <a:gd name="T2" fmla="*/ 137 w 157"/>
                  <a:gd name="T3" fmla="*/ 37 h 107"/>
                  <a:gd name="T4" fmla="*/ 100 w 157"/>
                  <a:gd name="T5" fmla="*/ 0 h 107"/>
                  <a:gd name="T6" fmla="*/ 73 w 157"/>
                  <a:gd name="T7" fmla="*/ 18 h 107"/>
                  <a:gd name="T8" fmla="*/ 46 w 157"/>
                  <a:gd name="T9" fmla="*/ 8 h 107"/>
                  <a:gd name="T10" fmla="*/ 20 w 157"/>
                  <a:gd name="T11" fmla="*/ 40 h 107"/>
                  <a:gd name="T12" fmla="*/ 21 w 157"/>
                  <a:gd name="T13" fmla="*/ 47 h 107"/>
                  <a:gd name="T14" fmla="*/ 0 w 157"/>
                  <a:gd name="T15" fmla="*/ 76 h 107"/>
                  <a:gd name="T16" fmla="*/ 31 w 157"/>
                  <a:gd name="T17" fmla="*/ 107 h 107"/>
                  <a:gd name="T18" fmla="*/ 126 w 157"/>
                  <a:gd name="T19" fmla="*/ 107 h 107"/>
                  <a:gd name="T20" fmla="*/ 157 w 157"/>
                  <a:gd name="T21" fmla="*/ 76 h 107"/>
                  <a:gd name="T22" fmla="*/ 135 w 157"/>
                  <a:gd name="T23" fmla="*/ 47 h 107"/>
                  <a:gd name="T24" fmla="*/ 120 w 157"/>
                  <a:gd name="T25" fmla="*/ 101 h 107"/>
                  <a:gd name="T26" fmla="*/ 79 w 157"/>
                  <a:gd name="T27" fmla="*/ 101 h 107"/>
                  <a:gd name="T28" fmla="*/ 104 w 157"/>
                  <a:gd name="T29" fmla="*/ 76 h 107"/>
                  <a:gd name="T30" fmla="*/ 103 w 157"/>
                  <a:gd name="T31" fmla="*/ 73 h 107"/>
                  <a:gd name="T32" fmla="*/ 92 w 157"/>
                  <a:gd name="T33" fmla="*/ 73 h 107"/>
                  <a:gd name="T34" fmla="*/ 92 w 157"/>
                  <a:gd name="T35" fmla="*/ 68 h 107"/>
                  <a:gd name="T36" fmla="*/ 92 w 157"/>
                  <a:gd name="T37" fmla="*/ 37 h 107"/>
                  <a:gd name="T38" fmla="*/ 90 w 157"/>
                  <a:gd name="T39" fmla="*/ 36 h 107"/>
                  <a:gd name="T40" fmla="*/ 64 w 157"/>
                  <a:gd name="T41" fmla="*/ 36 h 107"/>
                  <a:gd name="T42" fmla="*/ 62 w 157"/>
                  <a:gd name="T43" fmla="*/ 38 h 107"/>
                  <a:gd name="T44" fmla="*/ 62 w 157"/>
                  <a:gd name="T45" fmla="*/ 68 h 107"/>
                  <a:gd name="T46" fmla="*/ 62 w 157"/>
                  <a:gd name="T47" fmla="*/ 73 h 107"/>
                  <a:gd name="T48" fmla="*/ 51 w 157"/>
                  <a:gd name="T49" fmla="*/ 73 h 107"/>
                  <a:gd name="T50" fmla="*/ 51 w 157"/>
                  <a:gd name="T51" fmla="*/ 76 h 107"/>
                  <a:gd name="T52" fmla="*/ 76 w 157"/>
                  <a:gd name="T53" fmla="*/ 101 h 107"/>
                  <a:gd name="T54" fmla="*/ 38 w 157"/>
                  <a:gd name="T55" fmla="*/ 101 h 107"/>
                  <a:gd name="T56" fmla="*/ 11 w 157"/>
                  <a:gd name="T57" fmla="*/ 75 h 107"/>
                  <a:gd name="T58" fmla="*/ 29 w 157"/>
                  <a:gd name="T59" fmla="*/ 50 h 107"/>
                  <a:gd name="T60" fmla="*/ 28 w 157"/>
                  <a:gd name="T61" fmla="*/ 44 h 107"/>
                  <a:gd name="T62" fmla="*/ 51 w 157"/>
                  <a:gd name="T63" fmla="*/ 17 h 107"/>
                  <a:gd name="T64" fmla="*/ 75 w 157"/>
                  <a:gd name="T65" fmla="*/ 30 h 107"/>
                  <a:gd name="T66" fmla="*/ 98 w 157"/>
                  <a:gd name="T67" fmla="*/ 11 h 107"/>
                  <a:gd name="T68" fmla="*/ 128 w 157"/>
                  <a:gd name="T69" fmla="*/ 42 h 107"/>
                  <a:gd name="T70" fmla="*/ 127 w 157"/>
                  <a:gd name="T71" fmla="*/ 50 h 107"/>
                  <a:gd name="T72" fmla="*/ 147 w 157"/>
                  <a:gd name="T73" fmla="*/ 75 h 107"/>
                  <a:gd name="T74" fmla="*/ 120 w 157"/>
                  <a:gd name="T75"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07">
                    <a:moveTo>
                      <a:pt x="135" y="47"/>
                    </a:moveTo>
                    <a:cubicBezTo>
                      <a:pt x="136" y="44"/>
                      <a:pt x="137" y="40"/>
                      <a:pt x="137" y="37"/>
                    </a:cubicBezTo>
                    <a:cubicBezTo>
                      <a:pt x="137" y="17"/>
                      <a:pt x="120" y="0"/>
                      <a:pt x="100" y="0"/>
                    </a:cubicBezTo>
                    <a:cubicBezTo>
                      <a:pt x="76" y="0"/>
                      <a:pt x="73" y="18"/>
                      <a:pt x="73" y="18"/>
                    </a:cubicBezTo>
                    <a:cubicBezTo>
                      <a:pt x="73" y="18"/>
                      <a:pt x="63" y="6"/>
                      <a:pt x="46" y="8"/>
                    </a:cubicBezTo>
                    <a:cubicBezTo>
                      <a:pt x="30" y="11"/>
                      <a:pt x="20" y="25"/>
                      <a:pt x="20" y="40"/>
                    </a:cubicBezTo>
                    <a:cubicBezTo>
                      <a:pt x="20" y="42"/>
                      <a:pt x="20" y="45"/>
                      <a:pt x="21" y="47"/>
                    </a:cubicBezTo>
                    <a:cubicBezTo>
                      <a:pt x="9" y="51"/>
                      <a:pt x="0" y="63"/>
                      <a:pt x="0" y="76"/>
                    </a:cubicBezTo>
                    <a:cubicBezTo>
                      <a:pt x="0" y="93"/>
                      <a:pt x="14" y="107"/>
                      <a:pt x="31" y="107"/>
                    </a:cubicBezTo>
                    <a:cubicBezTo>
                      <a:pt x="126" y="107"/>
                      <a:pt x="126" y="107"/>
                      <a:pt x="126" y="107"/>
                    </a:cubicBezTo>
                    <a:cubicBezTo>
                      <a:pt x="143" y="107"/>
                      <a:pt x="157" y="93"/>
                      <a:pt x="157" y="76"/>
                    </a:cubicBezTo>
                    <a:cubicBezTo>
                      <a:pt x="157" y="62"/>
                      <a:pt x="148" y="51"/>
                      <a:pt x="135" y="47"/>
                    </a:cubicBezTo>
                    <a:close/>
                    <a:moveTo>
                      <a:pt x="120" y="101"/>
                    </a:moveTo>
                    <a:cubicBezTo>
                      <a:pt x="79" y="101"/>
                      <a:pt x="79" y="101"/>
                      <a:pt x="79" y="101"/>
                    </a:cubicBezTo>
                    <a:cubicBezTo>
                      <a:pt x="82" y="97"/>
                      <a:pt x="104" y="76"/>
                      <a:pt x="104" y="76"/>
                    </a:cubicBezTo>
                    <a:cubicBezTo>
                      <a:pt x="104" y="76"/>
                      <a:pt x="107" y="73"/>
                      <a:pt x="103" y="73"/>
                    </a:cubicBezTo>
                    <a:cubicBezTo>
                      <a:pt x="99" y="73"/>
                      <a:pt x="92" y="73"/>
                      <a:pt x="92" y="73"/>
                    </a:cubicBezTo>
                    <a:cubicBezTo>
                      <a:pt x="92" y="73"/>
                      <a:pt x="92" y="71"/>
                      <a:pt x="92" y="68"/>
                    </a:cubicBezTo>
                    <a:cubicBezTo>
                      <a:pt x="92" y="60"/>
                      <a:pt x="92" y="44"/>
                      <a:pt x="92" y="37"/>
                    </a:cubicBezTo>
                    <a:cubicBezTo>
                      <a:pt x="92" y="37"/>
                      <a:pt x="92" y="36"/>
                      <a:pt x="90" y="36"/>
                    </a:cubicBezTo>
                    <a:cubicBezTo>
                      <a:pt x="88" y="36"/>
                      <a:pt x="67" y="36"/>
                      <a:pt x="64" y="36"/>
                    </a:cubicBezTo>
                    <a:cubicBezTo>
                      <a:pt x="62" y="36"/>
                      <a:pt x="62" y="38"/>
                      <a:pt x="62" y="38"/>
                    </a:cubicBezTo>
                    <a:cubicBezTo>
                      <a:pt x="62" y="44"/>
                      <a:pt x="62" y="60"/>
                      <a:pt x="62" y="68"/>
                    </a:cubicBezTo>
                    <a:cubicBezTo>
                      <a:pt x="62" y="71"/>
                      <a:pt x="62" y="73"/>
                      <a:pt x="62" y="73"/>
                    </a:cubicBezTo>
                    <a:cubicBezTo>
                      <a:pt x="62" y="73"/>
                      <a:pt x="54" y="73"/>
                      <a:pt x="51" y="73"/>
                    </a:cubicBezTo>
                    <a:cubicBezTo>
                      <a:pt x="48" y="73"/>
                      <a:pt x="51" y="76"/>
                      <a:pt x="51" y="76"/>
                    </a:cubicBezTo>
                    <a:cubicBezTo>
                      <a:pt x="76" y="101"/>
                      <a:pt x="76" y="101"/>
                      <a:pt x="76" y="101"/>
                    </a:cubicBezTo>
                    <a:cubicBezTo>
                      <a:pt x="38" y="101"/>
                      <a:pt x="38" y="101"/>
                      <a:pt x="38" y="101"/>
                    </a:cubicBezTo>
                    <a:cubicBezTo>
                      <a:pt x="23" y="101"/>
                      <a:pt x="11" y="89"/>
                      <a:pt x="11" y="75"/>
                    </a:cubicBezTo>
                    <a:cubicBezTo>
                      <a:pt x="11" y="63"/>
                      <a:pt x="19" y="54"/>
                      <a:pt x="29" y="50"/>
                    </a:cubicBezTo>
                    <a:cubicBezTo>
                      <a:pt x="28" y="48"/>
                      <a:pt x="28" y="46"/>
                      <a:pt x="28" y="44"/>
                    </a:cubicBezTo>
                    <a:cubicBezTo>
                      <a:pt x="28" y="32"/>
                      <a:pt x="37" y="20"/>
                      <a:pt x="51" y="17"/>
                    </a:cubicBezTo>
                    <a:cubicBezTo>
                      <a:pt x="66" y="16"/>
                      <a:pt x="75" y="30"/>
                      <a:pt x="75" y="30"/>
                    </a:cubicBezTo>
                    <a:cubicBezTo>
                      <a:pt x="75" y="30"/>
                      <a:pt x="77" y="11"/>
                      <a:pt x="98" y="11"/>
                    </a:cubicBezTo>
                    <a:cubicBezTo>
                      <a:pt x="115" y="11"/>
                      <a:pt x="128" y="25"/>
                      <a:pt x="128" y="42"/>
                    </a:cubicBezTo>
                    <a:cubicBezTo>
                      <a:pt x="128" y="45"/>
                      <a:pt x="128" y="48"/>
                      <a:pt x="127" y="50"/>
                    </a:cubicBezTo>
                    <a:cubicBezTo>
                      <a:pt x="138" y="53"/>
                      <a:pt x="147" y="63"/>
                      <a:pt x="147" y="75"/>
                    </a:cubicBezTo>
                    <a:cubicBezTo>
                      <a:pt x="147" y="89"/>
                      <a:pt x="135" y="101"/>
                      <a:pt x="120" y="101"/>
                    </a:cubicBezTo>
                    <a:close/>
                  </a:path>
                </a:pathLst>
              </a:custGeom>
              <a:solidFill>
                <a:schemeClr val="bg1"/>
              </a:solidFill>
              <a:ln>
                <a:noFill/>
              </a:ln>
            </p:spPr>
            <p:txBody>
              <a:bodyPr vert="horz" wrap="square" lIns="91416" tIns="45708" rIns="91416" bIns="45708" numCol="1" anchor="t" anchorCtr="0" compatLnSpc="1">
                <a:prstTxWarp prst="textNoShape">
                  <a:avLst/>
                </a:prstTxWarp>
              </a:bodyPr>
              <a:lstStyle/>
              <a:p>
                <a:endParaRPr lang="en-US" sz="1350" dirty="0">
                  <a:latin typeface="+mj-lt"/>
                </a:endParaRPr>
              </a:p>
            </p:txBody>
          </p:sp>
        </p:grpSp>
      </p:grpSp>
      <p:pic>
        <p:nvPicPr>
          <p:cNvPr id="111" name="Picture 110">
            <a:extLst>
              <a:ext uri="{FF2B5EF4-FFF2-40B4-BE49-F238E27FC236}">
                <a16:creationId xmlns:a16="http://schemas.microsoft.com/office/drawing/2014/main" id="{C623ED17-65FA-864B-998B-468723999A05}"/>
              </a:ext>
            </a:extLst>
          </p:cNvPr>
          <p:cNvPicPr>
            <a:picLocks noChangeAspect="1"/>
          </p:cNvPicPr>
          <p:nvPr/>
        </p:nvPicPr>
        <p:blipFill>
          <a:blip r:embed="rId3"/>
          <a:stretch>
            <a:fillRect/>
          </a:stretch>
        </p:blipFill>
        <p:spPr>
          <a:xfrm>
            <a:off x="11103429" y="65162"/>
            <a:ext cx="965653" cy="879915"/>
          </a:xfrm>
          <a:prstGeom prst="rect">
            <a:avLst/>
          </a:prstGeom>
        </p:spPr>
      </p:pic>
    </p:spTree>
    <p:extLst>
      <p:ext uri="{BB962C8B-B14F-4D97-AF65-F5344CB8AC3E}">
        <p14:creationId xmlns:p14="http://schemas.microsoft.com/office/powerpoint/2010/main" val="60820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USERHIDDEN" val="1"/>
</p:tagLst>
</file>

<file path=ppt/tags/tag3.xml><?xml version="1.0" encoding="utf-8"?>
<p:tagLst xmlns:a="http://schemas.openxmlformats.org/drawingml/2006/main" xmlns:r="http://schemas.openxmlformats.org/officeDocument/2006/relationships" xmlns:p="http://schemas.openxmlformats.org/presentationml/2006/main">
  <p:tag name="INTERVAL0" val="234,22,30,-1436130,False;;24/08/2012 0.00.00;07/12/2012 0.00.00;      Fase 3;0;Shape;0;;11;;10;;10;2;16777215;-1;-1;False;52,12921;False;False;False;False;False;False;False;False"/>
</p:tagLst>
</file>

<file path=ppt/tags/tag4.xml><?xml version="1.0" encoding="utf-8"?>
<p:tagLst xmlns:a="http://schemas.openxmlformats.org/drawingml/2006/main" xmlns:r="http://schemas.openxmlformats.org/officeDocument/2006/relationships" xmlns:p="http://schemas.openxmlformats.org/presentationml/2006/main">
  <p:tag name="INTERVAL0" val="234,22,30,-1436130,False;;24/08/2012 0.00.00;07/12/2012 0.00.00;      Fase 3;0;Shape;0;;11;;10;;10;2;16777215;-1;-1;False;52,12921;False;False;False;False;False;False;False;False"/>
</p:tagLst>
</file>

<file path=ppt/tags/tag5.xml><?xml version="1.0" encoding="utf-8"?>
<p:tagLst xmlns:a="http://schemas.openxmlformats.org/drawingml/2006/main" xmlns:r="http://schemas.openxmlformats.org/officeDocument/2006/relationships" xmlns:p="http://schemas.openxmlformats.org/presentationml/2006/main">
  <p:tag name="INTERVAL0" val="234,22,30,-1436130,False;;24/08/2012 0.00.00;07/12/2012 0.00.00;      Fase 3;0;Shape;0;;11;;10;;10;2;16777215;-1;-1;False;52,12921;False;False;False;False;False;False;False;False"/>
</p:tagLst>
</file>

<file path=ppt/tags/tag6.xml><?xml version="1.0" encoding="utf-8"?>
<p:tagLst xmlns:a="http://schemas.openxmlformats.org/drawingml/2006/main" xmlns:r="http://schemas.openxmlformats.org/officeDocument/2006/relationships" xmlns:p="http://schemas.openxmlformats.org/presentationml/2006/main">
  <p:tag name="INTERVAL0" val="234,22,30,-1436130,False;;24/08/2012 0.00.00;07/12/2012 0.00.00;      Fase 3;0;Shape;0;;11;;10;;10;2;16777215;-1;-1;False;52,12921;False;False;False;False;False;False;False;False"/>
</p:tagLst>
</file>

<file path=ppt/tags/tag7.xml><?xml version="1.0" encoding="utf-8"?>
<p:tagLst xmlns:a="http://schemas.openxmlformats.org/drawingml/2006/main" xmlns:r="http://schemas.openxmlformats.org/officeDocument/2006/relationships" xmlns:p="http://schemas.openxmlformats.org/presentationml/2006/main">
  <p:tag name="INTERVAL0" val="234,22,30,-1436130,False;;24/08/2012 0.00.00;07/12/2012 0.00.00;      Fase 3;0;Shape;0;;11;;10;;10;2;16777215;-1;-1;False;52,12921;False;False;False;False;False;False;False;False"/>
</p:tagLst>
</file>

<file path=ppt/theme/theme1.xml><?xml version="1.0" encoding="utf-8"?>
<a:theme xmlns:a="http://schemas.openxmlformats.org/drawingml/2006/main" name="2_VMware_white_16x9">
  <a:themeElements>
    <a:clrScheme name="VMware 2019">
      <a:dk1>
        <a:srgbClr val="717074"/>
      </a:dk1>
      <a:lt1>
        <a:sysClr val="window" lastClr="FFFFFF"/>
      </a:lt1>
      <a:dk2>
        <a:srgbClr val="3F3F3F"/>
      </a:dk2>
      <a:lt2>
        <a:srgbClr val="F2F2F2"/>
      </a:lt2>
      <a:accent1>
        <a:srgbClr val="0091DA"/>
      </a:accent1>
      <a:accent2>
        <a:srgbClr val="1A428A"/>
      </a:accent2>
      <a:accent3>
        <a:srgbClr val="00C1D5"/>
      </a:accent3>
      <a:accent4>
        <a:srgbClr val="78BE20"/>
      </a:accent4>
      <a:accent5>
        <a:srgbClr val="7F35B2"/>
      </a:accent5>
      <a:accent6>
        <a:srgbClr val="387C2C"/>
      </a:accent6>
      <a:hlink>
        <a:srgbClr val="006990"/>
      </a:hlink>
      <a:folHlink>
        <a:srgbClr val="006990"/>
      </a:folHlink>
    </a:clrScheme>
    <a:fontScheme name="Custom 19">
      <a:majorFont>
        <a:latin typeface="Metropolis Light"/>
        <a:ea typeface=""/>
        <a:cs typeface=""/>
      </a:majorFont>
      <a:minorFont>
        <a:latin typeface="Metropoli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Aft>
            <a:spcPts val="600"/>
          </a:spcAft>
          <a:defRPr sz="120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bwMode="gray">
        <a:ln w="25400">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bodyPr wrap="none" lIns="0" tIns="0" rIns="0" bIns="0" rtlCol="0">
        <a:spAutoFit/>
      </a:bodyPr>
      <a:lstStyle>
        <a:defPPr algn="l">
          <a:spcAft>
            <a:spcPts val="600"/>
          </a:spcAft>
          <a:defRPr sz="1200" smtClean="0"/>
        </a:defPPr>
      </a:lstStyle>
    </a:txDef>
  </a:objectDefaults>
  <a:extraClrSchemeLst/>
  <a:custClrLst>
    <a:custClr name="Orange">
      <a:srgbClr val="F8981D"/>
    </a:custClr>
    <a:custClr name="Red">
      <a:srgbClr val="820024"/>
    </a:custClr>
  </a:custClrLst>
  <a:extLst>
    <a:ext uri="{05A4C25C-085E-4340-85A3-A5531E510DB2}">
      <thm15:themeFamily xmlns:thm15="http://schemas.microsoft.com/office/thememl/2012/main" name="VMWR_CorpTempRefresh_Light_07_21_hr.potx" id="{05DAF37D-AD21-46CA-8327-AA29D585B2C3}" vid="{AA349161-A6C3-488A-A8B7-7A2D5F49158C}"/>
    </a:ext>
  </a:extLst>
</a:theme>
</file>

<file path=ppt/theme/theme2.xml><?xml version="1.0" encoding="utf-8"?>
<a:theme xmlns:a="http://schemas.openxmlformats.org/drawingml/2006/main" name="Office Theme">
  <a:themeElements>
    <a:clrScheme name="VMware">
      <a:dk1>
        <a:srgbClr val="717074"/>
      </a:dk1>
      <a:lt1>
        <a:sysClr val="window" lastClr="FFFFFF"/>
      </a:lt1>
      <a:dk2>
        <a:srgbClr val="000000"/>
      </a:dk2>
      <a:lt2>
        <a:srgbClr val="C6C6C8"/>
      </a:lt2>
      <a:accent1>
        <a:srgbClr val="0095D3"/>
      </a:accent1>
      <a:accent2>
        <a:srgbClr val="89CBDF"/>
      </a:accent2>
      <a:accent3>
        <a:srgbClr val="006990"/>
      </a:accent3>
      <a:accent4>
        <a:srgbClr val="6DB33F"/>
      </a:accent4>
      <a:accent5>
        <a:srgbClr val="C2CD23"/>
      </a:accent5>
      <a:accent6>
        <a:srgbClr val="387C2C"/>
      </a:accent6>
      <a:hlink>
        <a:srgbClr val="0095D3"/>
      </a:hlink>
      <a:folHlink>
        <a:srgbClr val="89CBD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VMware">
      <a:dk1>
        <a:srgbClr val="717074"/>
      </a:dk1>
      <a:lt1>
        <a:sysClr val="window" lastClr="FFFFFF"/>
      </a:lt1>
      <a:dk2>
        <a:srgbClr val="000000"/>
      </a:dk2>
      <a:lt2>
        <a:srgbClr val="C6C6C8"/>
      </a:lt2>
      <a:accent1>
        <a:srgbClr val="0095D3"/>
      </a:accent1>
      <a:accent2>
        <a:srgbClr val="89CBDF"/>
      </a:accent2>
      <a:accent3>
        <a:srgbClr val="006990"/>
      </a:accent3>
      <a:accent4>
        <a:srgbClr val="6DB33F"/>
      </a:accent4>
      <a:accent5>
        <a:srgbClr val="C2CD23"/>
      </a:accent5>
      <a:accent6>
        <a:srgbClr val="387C2C"/>
      </a:accent6>
      <a:hlink>
        <a:srgbClr val="0095D3"/>
      </a:hlink>
      <a:folHlink>
        <a:srgbClr val="89CBD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810312B92A9EF49AF37304CDC2EEFC7" ma:contentTypeVersion="11" ma:contentTypeDescription="Create a new document." ma:contentTypeScope="" ma:versionID="2be67df61fdc6101407ca4174a28c555">
  <xsd:schema xmlns:xsd="http://www.w3.org/2001/XMLSchema" xmlns:xs="http://www.w3.org/2001/XMLSchema" xmlns:p="http://schemas.microsoft.com/office/2006/metadata/properties" xmlns:ns2="467415ea-c3dd-4327-ab65-f598ba4e7b99" xmlns:ns3="4e9ae3b9-0bc9-4c7d-9c33-982b1e7a759f" targetNamespace="http://schemas.microsoft.com/office/2006/metadata/properties" ma:root="true" ma:fieldsID="19e351564a3548c9613ea3e2321eb8e5" ns2:_="" ns3:_="">
    <xsd:import namespace="467415ea-c3dd-4327-ab65-f598ba4e7b99"/>
    <xsd:import namespace="4e9ae3b9-0bc9-4c7d-9c33-982b1e7a759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7415ea-c3dd-4327-ab65-f598ba4e7b9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e9ae3b9-0bc9-4c7d-9c33-982b1e7a759f"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31006BD-AE7A-4AAB-B6AA-E2BDDEA1D110}">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F153F0D-CB39-4042-BAD2-E76414FF9AA9}">
  <ds:schemaRefs>
    <ds:schemaRef ds:uri="http://schemas.microsoft.com/sharepoint/v3/contenttype/forms"/>
  </ds:schemaRefs>
</ds:datastoreItem>
</file>

<file path=customXml/itemProps3.xml><?xml version="1.0" encoding="utf-8"?>
<ds:datastoreItem xmlns:ds="http://schemas.openxmlformats.org/officeDocument/2006/customXml" ds:itemID="{89D93040-984F-486E-99C6-CFED7CABCE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7415ea-c3dd-4327-ab65-f598ba4e7b99"/>
    <ds:schemaRef ds:uri="4e9ae3b9-0bc9-4c7d-9c33-982b1e7a75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VMWR_CorpTempRefresh_Light_07_22_MP</Template>
  <TotalTime>0</TotalTime>
  <Words>710</Words>
  <Application>Microsoft Office PowerPoint</Application>
  <PresentationFormat>Custom</PresentationFormat>
  <Paragraphs>132</Paragraphs>
  <Slides>9</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vt:i4>
      </vt:variant>
    </vt:vector>
  </HeadingPairs>
  <TitlesOfParts>
    <vt:vector size="18" baseType="lpstr">
      <vt:lpstr>Arial</vt:lpstr>
      <vt:lpstr>Calibri</vt:lpstr>
      <vt:lpstr>Camphor Std</vt:lpstr>
      <vt:lpstr>Metropolis</vt:lpstr>
      <vt:lpstr>Metropolis Light</vt:lpstr>
      <vt:lpstr>Metropolis Semi Bold</vt:lpstr>
      <vt:lpstr>Open Sans</vt:lpstr>
      <vt:lpstr>Wingdings</vt:lpstr>
      <vt:lpstr>2_VMware_white_16x9</vt:lpstr>
      <vt:lpstr>Digital Responses to Covid19</vt:lpstr>
      <vt:lpstr>Who’s Who…</vt:lpstr>
      <vt:lpstr>PowerPoint Presentation</vt:lpstr>
      <vt:lpstr>Continuity Timeline and Solution Mapping</vt:lpstr>
      <vt:lpstr>Where to start…</vt:lpstr>
      <vt:lpstr> Enabling Hybrid and Multi-Cloud VDI and App Deployments</vt:lpstr>
      <vt:lpstr>Looking to the future….Workspace ONE</vt:lpstr>
      <vt:lpstr>What Next?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3</cp:revision>
  <dcterms:created xsi:type="dcterms:W3CDTF">2018-01-16T21:43:38Z</dcterms:created>
  <dcterms:modified xsi:type="dcterms:W3CDTF">2020-03-19T18:17:40Z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0x010100B810312B92A9EF49AF37304CDC2EEFC7</vt:lpwstr>
  </property>
</Properties>
</file>