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94" r:id="rId5"/>
    <p:sldMasterId id="2147483695" r:id="rId6"/>
    <p:sldMasterId id="2147483696" r:id="rId7"/>
    <p:sldMasterId id="2147483697"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Lst>
  <p:sldSz cy="5143500" cx="9144000"/>
  <p:notesSz cx="6858000" cy="9144000"/>
  <p:embeddedFontLst>
    <p:embeddedFont>
      <p:font typeface="Helvetica Neue"/>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8396DBBA-7CE7-46E9-B741-01DC470D1909}">
  <a:tblStyle styleId="{8396DBBA-7CE7-46E9-B741-01DC470D1909}"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BEDEE"/>
          </a:solidFill>
        </a:fill>
      </a:tcStyle>
    </a:wholeTbl>
    <a:band1H>
      <a:tcTxStyle b="off" i="off"/>
      <a:tcStyle>
        <a:fill>
          <a:solidFill>
            <a:srgbClr val="D5D8DB"/>
          </a:solidFill>
        </a:fill>
      </a:tcStyle>
    </a:band1H>
    <a:band2H>
      <a:tcTxStyle b="off" i="off"/>
    </a:band2H>
    <a:band1V>
      <a:tcTxStyle b="off" i="off"/>
      <a:tcStyle>
        <a:fill>
          <a:solidFill>
            <a:srgbClr val="D5D8DB"/>
          </a:solidFill>
        </a:fill>
      </a:tcStyle>
    </a:band1V>
    <a:band2V>
      <a:tcTxStyle b="off" i="off"/>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1.xml"/><Relationship Id="rId22" Type="http://schemas.openxmlformats.org/officeDocument/2006/relationships/font" Target="fonts/HelveticaNeue-regular.fntdata"/><Relationship Id="rId21" Type="http://schemas.openxmlformats.org/officeDocument/2006/relationships/slide" Target="slides/slide12.xml"/><Relationship Id="rId24" Type="http://schemas.openxmlformats.org/officeDocument/2006/relationships/font" Target="fonts/HelveticaNeue-italic.fntdata"/><Relationship Id="rId23" Type="http://schemas.openxmlformats.org/officeDocument/2006/relationships/font" Target="fonts/HelveticaNeue-bold.fntdata"/><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notesMaster" Target="notesMasters/notesMaster1.xml"/><Relationship Id="rId25" Type="http://schemas.openxmlformats.org/officeDocument/2006/relationships/font" Target="fonts/HelveticaNeue-bold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11" Type="http://schemas.openxmlformats.org/officeDocument/2006/relationships/slide" Target="slides/slide2.xml"/><Relationship Id="rId10" Type="http://schemas.openxmlformats.org/officeDocument/2006/relationships/slide" Target="slides/slide1.xml"/><Relationship Id="rId13" Type="http://schemas.openxmlformats.org/officeDocument/2006/relationships/slide" Target="slides/slide4.xml"/><Relationship Id="rId12" Type="http://schemas.openxmlformats.org/officeDocument/2006/relationships/slide" Target="slides/slide3.xml"/><Relationship Id="rId15" Type="http://schemas.openxmlformats.org/officeDocument/2006/relationships/slide" Target="slides/slide6.xml"/><Relationship Id="rId14" Type="http://schemas.openxmlformats.org/officeDocument/2006/relationships/slide" Target="slides/slide5.xml"/><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g800556dc37_0_229:notes"/>
          <p:cNvSpPr txBox="1"/>
          <p:nvPr>
            <p:ph idx="1" type="body"/>
          </p:nvPr>
        </p:nvSpPr>
        <p:spPr>
          <a:xfrm>
            <a:off x="685801" y="4343406"/>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47" name="Google Shape;247;g800556dc37_0_229:notes"/>
          <p:cNvSpPr/>
          <p:nvPr>
            <p:ph idx="2" type="sldImg"/>
          </p:nvPr>
        </p:nvSpPr>
        <p:spPr>
          <a:xfrm>
            <a:off x="91291" y="685838"/>
            <a:ext cx="66756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0" name="Shape 340"/>
        <p:cNvGrpSpPr/>
        <p:nvPr/>
      </p:nvGrpSpPr>
      <p:grpSpPr>
        <a:xfrm>
          <a:off x="0" y="0"/>
          <a:ext cx="0" cy="0"/>
          <a:chOff x="0" y="0"/>
          <a:chExt cx="0" cy="0"/>
        </a:xfrm>
      </p:grpSpPr>
      <p:sp>
        <p:nvSpPr>
          <p:cNvPr id="341" name="Google Shape;341;g8499a89b82_5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8499a89b82_5_3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g8499a89b82_5_35: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2" name="Shape 352"/>
        <p:cNvGrpSpPr/>
        <p:nvPr/>
      </p:nvGrpSpPr>
      <p:grpSpPr>
        <a:xfrm>
          <a:off x="0" y="0"/>
          <a:ext cx="0" cy="0"/>
          <a:chOff x="0" y="0"/>
          <a:chExt cx="0" cy="0"/>
        </a:xfrm>
      </p:grpSpPr>
      <p:sp>
        <p:nvSpPr>
          <p:cNvPr id="353" name="Google Shape;353;g8499a89b82_0_11:notes"/>
          <p:cNvSpPr txBox="1"/>
          <p:nvPr>
            <p:ph idx="1" type="body"/>
          </p:nvPr>
        </p:nvSpPr>
        <p:spPr>
          <a:xfrm>
            <a:off x="685801" y="4343406"/>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4" name="Google Shape;354;g8499a89b82_0_11:notes"/>
          <p:cNvSpPr/>
          <p:nvPr>
            <p:ph idx="2" type="sldImg"/>
          </p:nvPr>
        </p:nvSpPr>
        <p:spPr>
          <a:xfrm>
            <a:off x="91291" y="685838"/>
            <a:ext cx="66756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3" name="Shape 363"/>
        <p:cNvGrpSpPr/>
        <p:nvPr/>
      </p:nvGrpSpPr>
      <p:grpSpPr>
        <a:xfrm>
          <a:off x="0" y="0"/>
          <a:ext cx="0" cy="0"/>
          <a:chOff x="0" y="0"/>
          <a:chExt cx="0" cy="0"/>
        </a:xfrm>
      </p:grpSpPr>
      <p:sp>
        <p:nvSpPr>
          <p:cNvPr id="364" name="Google Shape;364;g800556dc37_0_2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800556dc37_0_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g8499a89b82_26_97:notes"/>
          <p:cNvSpPr txBox="1"/>
          <p:nvPr>
            <p:ph idx="1" type="body"/>
          </p:nvPr>
        </p:nvSpPr>
        <p:spPr>
          <a:xfrm>
            <a:off x="685801" y="4343406"/>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7" name="Google Shape;257;g8499a89b82_26_97:notes"/>
          <p:cNvSpPr/>
          <p:nvPr>
            <p:ph idx="2" type="sldImg"/>
          </p:nvPr>
        </p:nvSpPr>
        <p:spPr>
          <a:xfrm>
            <a:off x="91291" y="685838"/>
            <a:ext cx="66756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Google Shape;262;g8499a89b82_26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8499a89b82_26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Google Shape;268;g800556dc37_0_238:notes"/>
          <p:cNvSpPr txBox="1"/>
          <p:nvPr>
            <p:ph idx="1" type="body"/>
          </p:nvPr>
        </p:nvSpPr>
        <p:spPr>
          <a:xfrm>
            <a:off x="685801" y="4343406"/>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9" name="Google Shape;269;g800556dc37_0_238:notes"/>
          <p:cNvSpPr/>
          <p:nvPr>
            <p:ph idx="2" type="sldImg"/>
          </p:nvPr>
        </p:nvSpPr>
        <p:spPr>
          <a:xfrm>
            <a:off x="91291" y="685838"/>
            <a:ext cx="66756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Google Shape;274;g800556dc37_0_243:notes"/>
          <p:cNvSpPr txBox="1"/>
          <p:nvPr>
            <p:ph idx="1" type="body"/>
          </p:nvPr>
        </p:nvSpPr>
        <p:spPr>
          <a:xfrm>
            <a:off x="685801" y="4343406"/>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5" name="Google Shape;275;g800556dc37_0_243:notes"/>
          <p:cNvSpPr/>
          <p:nvPr>
            <p:ph idx="2" type="sldImg"/>
          </p:nvPr>
        </p:nvSpPr>
        <p:spPr>
          <a:xfrm>
            <a:off x="91291" y="685838"/>
            <a:ext cx="66756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4" name="Shape 294"/>
        <p:cNvGrpSpPr/>
        <p:nvPr/>
      </p:nvGrpSpPr>
      <p:grpSpPr>
        <a:xfrm>
          <a:off x="0" y="0"/>
          <a:ext cx="0" cy="0"/>
          <a:chOff x="0" y="0"/>
          <a:chExt cx="0" cy="0"/>
        </a:xfrm>
      </p:grpSpPr>
      <p:sp>
        <p:nvSpPr>
          <p:cNvPr id="295" name="Google Shape;295;g8499a89b82_26_199:notes"/>
          <p:cNvSpPr txBox="1"/>
          <p:nvPr>
            <p:ph idx="1" type="body"/>
          </p:nvPr>
        </p:nvSpPr>
        <p:spPr>
          <a:xfrm>
            <a:off x="685801" y="4343406"/>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6" name="Google Shape;296;g8499a89b82_26_199:notes"/>
          <p:cNvSpPr/>
          <p:nvPr>
            <p:ph idx="2" type="sldImg"/>
          </p:nvPr>
        </p:nvSpPr>
        <p:spPr>
          <a:xfrm>
            <a:off x="91291" y="685838"/>
            <a:ext cx="66756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Google Shape;304;g8499a89b82_0_0:notes"/>
          <p:cNvSpPr txBox="1"/>
          <p:nvPr>
            <p:ph idx="1" type="body"/>
          </p:nvPr>
        </p:nvSpPr>
        <p:spPr>
          <a:xfrm>
            <a:off x="685801" y="4343406"/>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5" name="Google Shape;305;g8499a89b82_0_0:notes"/>
          <p:cNvSpPr/>
          <p:nvPr>
            <p:ph idx="2" type="sldImg"/>
          </p:nvPr>
        </p:nvSpPr>
        <p:spPr>
          <a:xfrm>
            <a:off x="91291" y="685838"/>
            <a:ext cx="66756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4" name="Shape 314"/>
        <p:cNvGrpSpPr/>
        <p:nvPr/>
      </p:nvGrpSpPr>
      <p:grpSpPr>
        <a:xfrm>
          <a:off x="0" y="0"/>
          <a:ext cx="0" cy="0"/>
          <a:chOff x="0" y="0"/>
          <a:chExt cx="0" cy="0"/>
        </a:xfrm>
      </p:grpSpPr>
      <p:sp>
        <p:nvSpPr>
          <p:cNvPr id="315" name="Google Shape;315;g8499a89b82_32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6" name="Google Shape;316;g8499a89b82_32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5" name="Shape 325"/>
        <p:cNvGrpSpPr/>
        <p:nvPr/>
      </p:nvGrpSpPr>
      <p:grpSpPr>
        <a:xfrm>
          <a:off x="0" y="0"/>
          <a:ext cx="0" cy="0"/>
          <a:chOff x="0" y="0"/>
          <a:chExt cx="0" cy="0"/>
        </a:xfrm>
      </p:grpSpPr>
      <p:sp>
        <p:nvSpPr>
          <p:cNvPr id="326" name="Google Shape;326;g8499a89b82_5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7" name="Google Shape;327;g8499a89b82_5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2_Title Slide">
  <p:cSld name="12_Title Slide">
    <p:bg>
      <p:bgPr>
        <a:gradFill>
          <a:gsLst>
            <a:gs pos="0">
              <a:srgbClr val="002D88"/>
            </a:gs>
            <a:gs pos="100000">
              <a:srgbClr val="002D88"/>
            </a:gs>
          </a:gsLst>
          <a:lin ang="8100019" scaled="0"/>
        </a:gradFill>
      </p:bgPr>
    </p:bg>
    <p:spTree>
      <p:nvGrpSpPr>
        <p:cNvPr id="56" name="Shape 56"/>
        <p:cNvGrpSpPr/>
        <p:nvPr/>
      </p:nvGrpSpPr>
      <p:grpSpPr>
        <a:xfrm>
          <a:off x="0" y="0"/>
          <a:ext cx="0" cy="0"/>
          <a:chOff x="0" y="0"/>
          <a:chExt cx="0" cy="0"/>
        </a:xfrm>
      </p:grpSpPr>
      <p:sp>
        <p:nvSpPr>
          <p:cNvPr id="57" name="Google Shape;57;p14"/>
          <p:cNvSpPr/>
          <p:nvPr/>
        </p:nvSpPr>
        <p:spPr>
          <a:xfrm>
            <a:off x="-36512" y="4372397"/>
            <a:ext cx="9200400" cy="792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8" name="Google Shape;58;p14"/>
          <p:cNvSpPr txBox="1"/>
          <p:nvPr>
            <p:ph idx="1" type="body"/>
          </p:nvPr>
        </p:nvSpPr>
        <p:spPr>
          <a:xfrm>
            <a:off x="1224056" y="1707654"/>
            <a:ext cx="6660300" cy="4836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rgbClr val="FFFFFF"/>
              </a:buClr>
              <a:buSzPts val="4000"/>
              <a:buNone/>
              <a:defRPr b="1" sz="4000">
                <a:solidFill>
                  <a:srgbClr val="FFFFFF"/>
                </a:solidFill>
                <a:latin typeface="Arial"/>
                <a:ea typeface="Arial"/>
                <a:cs typeface="Arial"/>
                <a:sym typeface="Arial"/>
              </a:defRPr>
            </a:lvl1pPr>
            <a:lvl2pPr indent="-342900" lvl="1" marL="914400" rtl="0" algn="l">
              <a:lnSpc>
                <a:spcPct val="100000"/>
              </a:lnSpc>
              <a:spcBef>
                <a:spcPts val="360"/>
              </a:spcBef>
              <a:spcAft>
                <a:spcPts val="0"/>
              </a:spcAft>
              <a:buClr>
                <a:schemeClr val="accent1"/>
              </a:buClr>
              <a:buSzPts val="1800"/>
              <a:buChar char="–"/>
              <a:defRPr/>
            </a:lvl2pPr>
            <a:lvl3pPr indent="-342900" lvl="2" marL="1371600" rtl="0" algn="l">
              <a:lnSpc>
                <a:spcPct val="100000"/>
              </a:lnSpc>
              <a:spcBef>
                <a:spcPts val="360"/>
              </a:spcBef>
              <a:spcAft>
                <a:spcPts val="0"/>
              </a:spcAft>
              <a:buClr>
                <a:schemeClr val="accent1"/>
              </a:buClr>
              <a:buSzPts val="1800"/>
              <a:buChar char="•"/>
              <a:defRPr/>
            </a:lvl3pPr>
            <a:lvl4pPr indent="-342900" lvl="3" marL="1828800" rtl="0" algn="l">
              <a:lnSpc>
                <a:spcPct val="100000"/>
              </a:lnSpc>
              <a:spcBef>
                <a:spcPts val="360"/>
              </a:spcBef>
              <a:spcAft>
                <a:spcPts val="0"/>
              </a:spcAft>
              <a:buClr>
                <a:schemeClr val="accent1"/>
              </a:buClr>
              <a:buSzPts val="1800"/>
              <a:buChar char="–"/>
              <a:defRPr/>
            </a:lvl4pPr>
            <a:lvl5pPr indent="-342900" lvl="4" marL="2286000" rtl="0" algn="l">
              <a:lnSpc>
                <a:spcPct val="100000"/>
              </a:lnSpc>
              <a:spcBef>
                <a:spcPts val="360"/>
              </a:spcBef>
              <a:spcAft>
                <a:spcPts val="0"/>
              </a:spcAft>
              <a:buClr>
                <a:schemeClr val="accent1"/>
              </a:buClr>
              <a:buSzPts val="1800"/>
              <a:buChar char="»"/>
              <a:defRPr/>
            </a:lvl5pPr>
            <a:lvl6pPr indent="-342900" lvl="5" marL="2743200" rtl="0" algn="l">
              <a:lnSpc>
                <a:spcPct val="100000"/>
              </a:lnSpc>
              <a:spcBef>
                <a:spcPts val="360"/>
              </a:spcBef>
              <a:spcAft>
                <a:spcPts val="0"/>
              </a:spcAft>
              <a:buClr>
                <a:schemeClr val="lt1"/>
              </a:buClr>
              <a:buSzPts val="1800"/>
              <a:buChar char="•"/>
              <a:defRPr/>
            </a:lvl6pPr>
            <a:lvl7pPr indent="-342900" lvl="6" marL="3200400" rtl="0" algn="l">
              <a:lnSpc>
                <a:spcPct val="100000"/>
              </a:lnSpc>
              <a:spcBef>
                <a:spcPts val="360"/>
              </a:spcBef>
              <a:spcAft>
                <a:spcPts val="0"/>
              </a:spcAft>
              <a:buClr>
                <a:schemeClr val="lt1"/>
              </a:buClr>
              <a:buSzPts val="1800"/>
              <a:buChar char="•"/>
              <a:defRPr/>
            </a:lvl7pPr>
            <a:lvl8pPr indent="-342900" lvl="7" marL="3657600" rtl="0" algn="l">
              <a:lnSpc>
                <a:spcPct val="100000"/>
              </a:lnSpc>
              <a:spcBef>
                <a:spcPts val="360"/>
              </a:spcBef>
              <a:spcAft>
                <a:spcPts val="0"/>
              </a:spcAft>
              <a:buClr>
                <a:schemeClr val="lt1"/>
              </a:buClr>
              <a:buSzPts val="1800"/>
              <a:buChar char="•"/>
              <a:defRPr/>
            </a:lvl8pPr>
            <a:lvl9pPr indent="-342900" lvl="8" marL="4114800" rtl="0" algn="l">
              <a:lnSpc>
                <a:spcPct val="100000"/>
              </a:lnSpc>
              <a:spcBef>
                <a:spcPts val="360"/>
              </a:spcBef>
              <a:spcAft>
                <a:spcPts val="0"/>
              </a:spcAft>
              <a:buClr>
                <a:schemeClr val="lt1"/>
              </a:buClr>
              <a:buSzPts val="1800"/>
              <a:buChar char="•"/>
              <a:defRPr/>
            </a:lvl9pPr>
          </a:lstStyle>
          <a:p/>
        </p:txBody>
      </p:sp>
      <p:sp>
        <p:nvSpPr>
          <p:cNvPr id="59" name="Google Shape;59;p14"/>
          <p:cNvSpPr txBox="1"/>
          <p:nvPr>
            <p:ph idx="2" type="body"/>
          </p:nvPr>
        </p:nvSpPr>
        <p:spPr>
          <a:xfrm>
            <a:off x="1209725" y="2487237"/>
            <a:ext cx="6660300" cy="4446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420"/>
              </a:spcBef>
              <a:spcAft>
                <a:spcPts val="0"/>
              </a:spcAft>
              <a:buClr>
                <a:srgbClr val="FFFFFF"/>
              </a:buClr>
              <a:buSzPts val="2100"/>
              <a:buNone/>
              <a:defRPr b="1" sz="2100">
                <a:solidFill>
                  <a:srgbClr val="FFFFFF"/>
                </a:solidFill>
              </a:defRPr>
            </a:lvl1pPr>
            <a:lvl2pPr indent="-342900" lvl="1" marL="914400" rtl="0" algn="l">
              <a:lnSpc>
                <a:spcPct val="100000"/>
              </a:lnSpc>
              <a:spcBef>
                <a:spcPts val="360"/>
              </a:spcBef>
              <a:spcAft>
                <a:spcPts val="0"/>
              </a:spcAft>
              <a:buClr>
                <a:schemeClr val="accent1"/>
              </a:buClr>
              <a:buSzPts val="1800"/>
              <a:buChar char="–"/>
              <a:defRPr/>
            </a:lvl2pPr>
            <a:lvl3pPr indent="-342900" lvl="2" marL="1371600" rtl="0" algn="l">
              <a:lnSpc>
                <a:spcPct val="100000"/>
              </a:lnSpc>
              <a:spcBef>
                <a:spcPts val="360"/>
              </a:spcBef>
              <a:spcAft>
                <a:spcPts val="0"/>
              </a:spcAft>
              <a:buClr>
                <a:schemeClr val="accent1"/>
              </a:buClr>
              <a:buSzPts val="1800"/>
              <a:buChar char="•"/>
              <a:defRPr/>
            </a:lvl3pPr>
            <a:lvl4pPr indent="-342900" lvl="3" marL="1828800" rtl="0" algn="l">
              <a:lnSpc>
                <a:spcPct val="100000"/>
              </a:lnSpc>
              <a:spcBef>
                <a:spcPts val="360"/>
              </a:spcBef>
              <a:spcAft>
                <a:spcPts val="0"/>
              </a:spcAft>
              <a:buClr>
                <a:schemeClr val="accent1"/>
              </a:buClr>
              <a:buSzPts val="1800"/>
              <a:buChar char="–"/>
              <a:defRPr/>
            </a:lvl4pPr>
            <a:lvl5pPr indent="-342900" lvl="4" marL="2286000" rtl="0" algn="l">
              <a:lnSpc>
                <a:spcPct val="100000"/>
              </a:lnSpc>
              <a:spcBef>
                <a:spcPts val="360"/>
              </a:spcBef>
              <a:spcAft>
                <a:spcPts val="0"/>
              </a:spcAft>
              <a:buClr>
                <a:schemeClr val="accent1"/>
              </a:buClr>
              <a:buSzPts val="1800"/>
              <a:buChar char="»"/>
              <a:defRPr/>
            </a:lvl5pPr>
            <a:lvl6pPr indent="-342900" lvl="5" marL="2743200" rtl="0" algn="l">
              <a:lnSpc>
                <a:spcPct val="100000"/>
              </a:lnSpc>
              <a:spcBef>
                <a:spcPts val="360"/>
              </a:spcBef>
              <a:spcAft>
                <a:spcPts val="0"/>
              </a:spcAft>
              <a:buClr>
                <a:schemeClr val="lt1"/>
              </a:buClr>
              <a:buSzPts val="1800"/>
              <a:buChar char="•"/>
              <a:defRPr/>
            </a:lvl6pPr>
            <a:lvl7pPr indent="-342900" lvl="6" marL="3200400" rtl="0" algn="l">
              <a:lnSpc>
                <a:spcPct val="100000"/>
              </a:lnSpc>
              <a:spcBef>
                <a:spcPts val="360"/>
              </a:spcBef>
              <a:spcAft>
                <a:spcPts val="0"/>
              </a:spcAft>
              <a:buClr>
                <a:schemeClr val="lt1"/>
              </a:buClr>
              <a:buSzPts val="1800"/>
              <a:buChar char="•"/>
              <a:defRPr/>
            </a:lvl7pPr>
            <a:lvl8pPr indent="-342900" lvl="7" marL="3657600" rtl="0" algn="l">
              <a:lnSpc>
                <a:spcPct val="100000"/>
              </a:lnSpc>
              <a:spcBef>
                <a:spcPts val="360"/>
              </a:spcBef>
              <a:spcAft>
                <a:spcPts val="0"/>
              </a:spcAft>
              <a:buClr>
                <a:schemeClr val="lt1"/>
              </a:buClr>
              <a:buSzPts val="1800"/>
              <a:buChar char="•"/>
              <a:defRPr/>
            </a:lvl8pPr>
            <a:lvl9pPr indent="-342900" lvl="8" marL="4114800" rtl="0" algn="l">
              <a:lnSpc>
                <a:spcPct val="100000"/>
              </a:lnSpc>
              <a:spcBef>
                <a:spcPts val="360"/>
              </a:spcBef>
              <a:spcAft>
                <a:spcPts val="0"/>
              </a:spcAft>
              <a:buClr>
                <a:schemeClr val="lt1"/>
              </a:buClr>
              <a:buSzPts val="1800"/>
              <a:buChar char="•"/>
              <a:defRPr/>
            </a:lvl9pPr>
          </a:lstStyle>
          <a:p/>
        </p:txBody>
      </p:sp>
      <p:sp>
        <p:nvSpPr>
          <p:cNvPr id="60" name="Google Shape;60;p14"/>
          <p:cNvSpPr txBox="1"/>
          <p:nvPr>
            <p:ph idx="3" type="body"/>
          </p:nvPr>
        </p:nvSpPr>
        <p:spPr>
          <a:xfrm>
            <a:off x="4644008" y="4464000"/>
            <a:ext cx="3924000" cy="540000"/>
          </a:xfrm>
          <a:prstGeom prst="rect">
            <a:avLst/>
          </a:prstGeom>
          <a:noFill/>
          <a:ln>
            <a:noFill/>
          </a:ln>
        </p:spPr>
        <p:txBody>
          <a:bodyPr anchorCtr="0" anchor="t" bIns="0" lIns="0" spcFirstLastPara="1" rIns="0" wrap="square" tIns="0">
            <a:noAutofit/>
          </a:bodyPr>
          <a:lstStyle>
            <a:lvl1pPr indent="-228600" lvl="0" marL="457200" rtl="0" algn="r">
              <a:lnSpc>
                <a:spcPct val="100000"/>
              </a:lnSpc>
              <a:spcBef>
                <a:spcPts val="300"/>
              </a:spcBef>
              <a:spcAft>
                <a:spcPts val="0"/>
              </a:spcAft>
              <a:buClr>
                <a:srgbClr val="003087"/>
              </a:buClr>
              <a:buSzPts val="1500"/>
              <a:buNone/>
              <a:defRPr b="1" sz="1500">
                <a:solidFill>
                  <a:srgbClr val="003087"/>
                </a:solidFill>
              </a:defRPr>
            </a:lvl1pPr>
            <a:lvl2pPr indent="-342900" lvl="1" marL="914400" rtl="0" algn="l">
              <a:lnSpc>
                <a:spcPct val="100000"/>
              </a:lnSpc>
              <a:spcBef>
                <a:spcPts val="360"/>
              </a:spcBef>
              <a:spcAft>
                <a:spcPts val="0"/>
              </a:spcAft>
              <a:buClr>
                <a:schemeClr val="accent1"/>
              </a:buClr>
              <a:buSzPts val="1800"/>
              <a:buChar char="–"/>
              <a:defRPr/>
            </a:lvl2pPr>
            <a:lvl3pPr indent="-342900" lvl="2" marL="1371600" rtl="0" algn="l">
              <a:lnSpc>
                <a:spcPct val="100000"/>
              </a:lnSpc>
              <a:spcBef>
                <a:spcPts val="360"/>
              </a:spcBef>
              <a:spcAft>
                <a:spcPts val="0"/>
              </a:spcAft>
              <a:buClr>
                <a:schemeClr val="accent1"/>
              </a:buClr>
              <a:buSzPts val="1800"/>
              <a:buChar char="•"/>
              <a:defRPr/>
            </a:lvl3pPr>
            <a:lvl4pPr indent="-342900" lvl="3" marL="1828800" rtl="0" algn="l">
              <a:lnSpc>
                <a:spcPct val="100000"/>
              </a:lnSpc>
              <a:spcBef>
                <a:spcPts val="360"/>
              </a:spcBef>
              <a:spcAft>
                <a:spcPts val="0"/>
              </a:spcAft>
              <a:buClr>
                <a:schemeClr val="accent1"/>
              </a:buClr>
              <a:buSzPts val="1800"/>
              <a:buChar char="–"/>
              <a:defRPr/>
            </a:lvl4pPr>
            <a:lvl5pPr indent="-342900" lvl="4" marL="2286000" rtl="0" algn="l">
              <a:lnSpc>
                <a:spcPct val="100000"/>
              </a:lnSpc>
              <a:spcBef>
                <a:spcPts val="360"/>
              </a:spcBef>
              <a:spcAft>
                <a:spcPts val="0"/>
              </a:spcAft>
              <a:buClr>
                <a:schemeClr val="accent1"/>
              </a:buClr>
              <a:buSzPts val="1800"/>
              <a:buChar char="»"/>
              <a:defRPr/>
            </a:lvl5pPr>
            <a:lvl6pPr indent="-342900" lvl="5" marL="2743200" rtl="0" algn="l">
              <a:lnSpc>
                <a:spcPct val="100000"/>
              </a:lnSpc>
              <a:spcBef>
                <a:spcPts val="360"/>
              </a:spcBef>
              <a:spcAft>
                <a:spcPts val="0"/>
              </a:spcAft>
              <a:buClr>
                <a:schemeClr val="lt1"/>
              </a:buClr>
              <a:buSzPts val="1800"/>
              <a:buChar char="•"/>
              <a:defRPr/>
            </a:lvl6pPr>
            <a:lvl7pPr indent="-342900" lvl="6" marL="3200400" rtl="0" algn="l">
              <a:lnSpc>
                <a:spcPct val="100000"/>
              </a:lnSpc>
              <a:spcBef>
                <a:spcPts val="360"/>
              </a:spcBef>
              <a:spcAft>
                <a:spcPts val="0"/>
              </a:spcAft>
              <a:buClr>
                <a:schemeClr val="lt1"/>
              </a:buClr>
              <a:buSzPts val="1800"/>
              <a:buChar char="•"/>
              <a:defRPr/>
            </a:lvl7pPr>
            <a:lvl8pPr indent="-342900" lvl="7" marL="3657600" rtl="0" algn="l">
              <a:lnSpc>
                <a:spcPct val="100000"/>
              </a:lnSpc>
              <a:spcBef>
                <a:spcPts val="360"/>
              </a:spcBef>
              <a:spcAft>
                <a:spcPts val="0"/>
              </a:spcAft>
              <a:buClr>
                <a:schemeClr val="lt1"/>
              </a:buClr>
              <a:buSzPts val="1800"/>
              <a:buChar char="•"/>
              <a:defRPr/>
            </a:lvl8pPr>
            <a:lvl9pPr indent="-342900" lvl="8" marL="4114800" rtl="0" algn="l">
              <a:lnSpc>
                <a:spcPct val="100000"/>
              </a:lnSpc>
              <a:spcBef>
                <a:spcPts val="360"/>
              </a:spcBef>
              <a:spcAft>
                <a:spcPts val="0"/>
              </a:spcAft>
              <a:buClr>
                <a:schemeClr val="lt1"/>
              </a:buClr>
              <a:buSzPts val="1800"/>
              <a:buChar char="•"/>
              <a:defRPr/>
            </a:lvl9pPr>
          </a:lstStyle>
          <a:p/>
        </p:txBody>
      </p:sp>
      <p:pic>
        <p:nvPicPr>
          <p:cNvPr id="61" name="Google Shape;61;p14"/>
          <p:cNvPicPr preferRelativeResize="0"/>
          <p:nvPr/>
        </p:nvPicPr>
        <p:blipFill rotWithShape="1">
          <a:blip r:embed="rId2">
            <a:alphaModFix/>
          </a:blip>
          <a:srcRect b="0" l="0" r="0" t="0"/>
          <a:stretch/>
        </p:blipFill>
        <p:spPr>
          <a:xfrm>
            <a:off x="7604720" y="188792"/>
            <a:ext cx="1444877" cy="664522"/>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p:cSld name="Title and Content">
    <p:bg>
      <p:bgPr>
        <a:solidFill>
          <a:srgbClr val="002D88"/>
        </a:solidFill>
      </p:bgPr>
    </p:bg>
    <p:spTree>
      <p:nvGrpSpPr>
        <p:cNvPr id="62" name="Shape 62"/>
        <p:cNvGrpSpPr/>
        <p:nvPr/>
      </p:nvGrpSpPr>
      <p:grpSpPr>
        <a:xfrm>
          <a:off x="0" y="0"/>
          <a:ext cx="0" cy="0"/>
          <a:chOff x="0" y="0"/>
          <a:chExt cx="0" cy="0"/>
        </a:xfrm>
      </p:grpSpPr>
      <p:sp>
        <p:nvSpPr>
          <p:cNvPr id="63" name="Google Shape;63;p15"/>
          <p:cNvSpPr/>
          <p:nvPr/>
        </p:nvSpPr>
        <p:spPr>
          <a:xfrm>
            <a:off x="-12844" y="870394"/>
            <a:ext cx="9156900" cy="43656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4" name="Google Shape;64;p15"/>
          <p:cNvSpPr txBox="1"/>
          <p:nvPr>
            <p:ph type="title"/>
          </p:nvPr>
        </p:nvSpPr>
        <p:spPr>
          <a:xfrm>
            <a:off x="467544" y="267494"/>
            <a:ext cx="7632000" cy="5295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rgbClr val="FFFFFF"/>
              </a:buClr>
              <a:buSzPts val="3000"/>
              <a:buFont typeface="Arial"/>
              <a:buNone/>
              <a:defRPr b="1" sz="3000">
                <a:solidFill>
                  <a:srgbClr val="FFFFFF"/>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5" name="Google Shape;65;p15"/>
          <p:cNvSpPr txBox="1"/>
          <p:nvPr>
            <p:ph idx="1" type="body"/>
          </p:nvPr>
        </p:nvSpPr>
        <p:spPr>
          <a:xfrm>
            <a:off x="311007" y="1131590"/>
            <a:ext cx="8496300" cy="3394200"/>
          </a:xfrm>
          <a:prstGeom prst="rect">
            <a:avLst/>
          </a:prstGeom>
          <a:noFill/>
          <a:ln>
            <a:noFill/>
          </a:ln>
        </p:spPr>
        <p:txBody>
          <a:bodyPr anchorCtr="0" anchor="t" bIns="45700" lIns="91425" spcFirstLastPara="1" rIns="91425" wrap="square" tIns="45700">
            <a:noAutofit/>
          </a:bodyPr>
          <a:lstStyle>
            <a:lvl1pPr indent="-342900" lvl="0" marL="457200" marR="0" rtl="0" algn="l">
              <a:lnSpc>
                <a:spcPct val="100000"/>
              </a:lnSpc>
              <a:spcBef>
                <a:spcPts val="0"/>
              </a:spcBef>
              <a:spcAft>
                <a:spcPts val="0"/>
              </a:spcAft>
              <a:buClr>
                <a:schemeClr val="dk1"/>
              </a:buClr>
              <a:buSzPts val="1800"/>
              <a:buFont typeface="Arial"/>
              <a:buChar char="•"/>
              <a:defRPr sz="1800">
                <a:solidFill>
                  <a:schemeClr val="dk1"/>
                </a:solidFill>
              </a:defRPr>
            </a:lvl1pPr>
            <a:lvl2pPr indent="-342900" lvl="1" marL="914400" rtl="0" algn="l">
              <a:lnSpc>
                <a:spcPct val="100000"/>
              </a:lnSpc>
              <a:spcBef>
                <a:spcPts val="360"/>
              </a:spcBef>
              <a:spcAft>
                <a:spcPts val="0"/>
              </a:spcAft>
              <a:buClr>
                <a:schemeClr val="accent1"/>
              </a:buClr>
              <a:buSzPts val="1800"/>
              <a:buChar char="–"/>
              <a:defRPr/>
            </a:lvl2pPr>
            <a:lvl3pPr indent="-342900" lvl="2" marL="1371600" rtl="0" algn="l">
              <a:lnSpc>
                <a:spcPct val="100000"/>
              </a:lnSpc>
              <a:spcBef>
                <a:spcPts val="360"/>
              </a:spcBef>
              <a:spcAft>
                <a:spcPts val="0"/>
              </a:spcAft>
              <a:buClr>
                <a:schemeClr val="accent1"/>
              </a:buClr>
              <a:buSzPts val="1800"/>
              <a:buChar char="•"/>
              <a:defRPr/>
            </a:lvl3pPr>
            <a:lvl4pPr indent="-342900" lvl="3" marL="1828800" rtl="0" algn="l">
              <a:lnSpc>
                <a:spcPct val="100000"/>
              </a:lnSpc>
              <a:spcBef>
                <a:spcPts val="360"/>
              </a:spcBef>
              <a:spcAft>
                <a:spcPts val="0"/>
              </a:spcAft>
              <a:buClr>
                <a:schemeClr val="accent1"/>
              </a:buClr>
              <a:buSzPts val="1800"/>
              <a:buChar char="–"/>
              <a:defRPr/>
            </a:lvl4pPr>
            <a:lvl5pPr indent="-342900" lvl="4" marL="2286000" rtl="0" algn="l">
              <a:lnSpc>
                <a:spcPct val="100000"/>
              </a:lnSpc>
              <a:spcBef>
                <a:spcPts val="360"/>
              </a:spcBef>
              <a:spcAft>
                <a:spcPts val="0"/>
              </a:spcAft>
              <a:buClr>
                <a:schemeClr val="accent1"/>
              </a:buClr>
              <a:buSzPts val="1800"/>
              <a:buChar char="»"/>
              <a:defRPr/>
            </a:lvl5pPr>
            <a:lvl6pPr indent="-342900" lvl="5" marL="2743200" rtl="0" algn="l">
              <a:lnSpc>
                <a:spcPct val="100000"/>
              </a:lnSpc>
              <a:spcBef>
                <a:spcPts val="360"/>
              </a:spcBef>
              <a:spcAft>
                <a:spcPts val="0"/>
              </a:spcAft>
              <a:buClr>
                <a:schemeClr val="lt1"/>
              </a:buClr>
              <a:buSzPts val="1800"/>
              <a:buChar char="•"/>
              <a:defRPr/>
            </a:lvl6pPr>
            <a:lvl7pPr indent="-342900" lvl="6" marL="3200400" rtl="0" algn="l">
              <a:lnSpc>
                <a:spcPct val="100000"/>
              </a:lnSpc>
              <a:spcBef>
                <a:spcPts val="360"/>
              </a:spcBef>
              <a:spcAft>
                <a:spcPts val="0"/>
              </a:spcAft>
              <a:buClr>
                <a:schemeClr val="lt1"/>
              </a:buClr>
              <a:buSzPts val="1800"/>
              <a:buChar char="•"/>
              <a:defRPr/>
            </a:lvl7pPr>
            <a:lvl8pPr indent="-342900" lvl="7" marL="3657600" rtl="0" algn="l">
              <a:lnSpc>
                <a:spcPct val="100000"/>
              </a:lnSpc>
              <a:spcBef>
                <a:spcPts val="360"/>
              </a:spcBef>
              <a:spcAft>
                <a:spcPts val="0"/>
              </a:spcAft>
              <a:buClr>
                <a:schemeClr val="lt1"/>
              </a:buClr>
              <a:buSzPts val="1800"/>
              <a:buChar char="•"/>
              <a:defRPr/>
            </a:lvl8pPr>
            <a:lvl9pPr indent="-342900" lvl="8" marL="4114800" rtl="0" algn="l">
              <a:lnSpc>
                <a:spcPct val="100000"/>
              </a:lnSpc>
              <a:spcBef>
                <a:spcPts val="360"/>
              </a:spcBef>
              <a:spcAft>
                <a:spcPts val="0"/>
              </a:spcAft>
              <a:buClr>
                <a:schemeClr val="lt1"/>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bg>
      <p:bgPr>
        <a:solidFill>
          <a:srgbClr val="F2F2F2"/>
        </a:solidFill>
      </p:bgPr>
    </p:bg>
    <p:spTree>
      <p:nvGrpSpPr>
        <p:cNvPr id="66" name="Shape 66"/>
        <p:cNvGrpSpPr/>
        <p:nvPr/>
      </p:nvGrpSpPr>
      <p:grpSpPr>
        <a:xfrm>
          <a:off x="0" y="0"/>
          <a:ext cx="0" cy="0"/>
          <a:chOff x="0" y="0"/>
          <a:chExt cx="0" cy="0"/>
        </a:xfrm>
      </p:grpSpPr>
      <p:sp>
        <p:nvSpPr>
          <p:cNvPr id="67" name="Google Shape;67;p16"/>
          <p:cNvSpPr txBox="1"/>
          <p:nvPr>
            <p:ph type="ctrTitle"/>
          </p:nvPr>
        </p:nvSpPr>
        <p:spPr>
          <a:xfrm>
            <a:off x="457200" y="3435846"/>
            <a:ext cx="7787100" cy="936000"/>
          </a:xfrm>
          <a:prstGeom prst="rect">
            <a:avLst/>
          </a:prstGeom>
          <a:noFill/>
          <a:ln>
            <a:noFill/>
          </a:ln>
        </p:spPr>
        <p:txBody>
          <a:bodyPr anchorCtr="0" anchor="b" bIns="91425" lIns="91425" spcFirstLastPara="1" rIns="91425" wrap="square" tIns="91425">
            <a:noAutofit/>
          </a:bodyPr>
          <a:lstStyle>
            <a:lvl1pPr lvl="0" marR="0" rtl="0" algn="l">
              <a:lnSpc>
                <a:spcPct val="90000"/>
              </a:lnSpc>
              <a:spcBef>
                <a:spcPts val="0"/>
              </a:spcBef>
              <a:spcAft>
                <a:spcPts val="0"/>
              </a:spcAft>
              <a:buClr>
                <a:schemeClr val="dk1"/>
              </a:buClr>
              <a:buSzPts val="1400"/>
              <a:buFont typeface="Helvetica Neue"/>
              <a:buNone/>
              <a:defRPr b="0" i="0" sz="4400" u="none" cap="none" strike="noStrike">
                <a:solidFill>
                  <a:schemeClr val="dk1"/>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68" name="Google Shape;68;p16"/>
          <p:cNvSpPr txBox="1"/>
          <p:nvPr>
            <p:ph idx="1" type="subTitle"/>
          </p:nvPr>
        </p:nvSpPr>
        <p:spPr>
          <a:xfrm>
            <a:off x="457200" y="4371950"/>
            <a:ext cx="7787100" cy="576000"/>
          </a:xfrm>
          <a:prstGeom prst="rect">
            <a:avLst/>
          </a:prstGeom>
          <a:noFill/>
          <a:ln>
            <a:noFill/>
          </a:ln>
        </p:spPr>
        <p:txBody>
          <a:bodyPr anchorCtr="0" anchor="t" bIns="91425" lIns="91425" spcFirstLastPara="1" rIns="91425" wrap="square" tIns="91425">
            <a:noAutofit/>
          </a:bodyPr>
          <a:lstStyle>
            <a:lvl1pPr lvl="0" marR="0" rtl="0" algn="l">
              <a:lnSpc>
                <a:spcPct val="90000"/>
              </a:lnSpc>
              <a:spcBef>
                <a:spcPts val="720"/>
              </a:spcBef>
              <a:spcAft>
                <a:spcPts val="0"/>
              </a:spcAft>
              <a:buClr>
                <a:srgbClr val="7F7F7F"/>
              </a:buClr>
              <a:buSzPts val="1400"/>
              <a:buFont typeface="Arial"/>
              <a:buNone/>
              <a:defRPr b="0" i="0" sz="3600" u="none" cap="none" strike="noStrike">
                <a:solidFill>
                  <a:srgbClr val="7F7F7F"/>
                </a:solidFill>
                <a:latin typeface="Helvetica Neue"/>
                <a:ea typeface="Helvetica Neue"/>
                <a:cs typeface="Helvetica Neue"/>
                <a:sym typeface="Helvetica Neue"/>
              </a:defRPr>
            </a:lvl1pPr>
            <a:lvl2pPr lvl="1" marR="0" rtl="0" algn="ctr">
              <a:lnSpc>
                <a:spcPct val="100000"/>
              </a:lnSpc>
              <a:spcBef>
                <a:spcPts val="320"/>
              </a:spcBef>
              <a:spcAft>
                <a:spcPts val="0"/>
              </a:spcAft>
              <a:buClr>
                <a:srgbClr val="888888"/>
              </a:buClr>
              <a:buSzPts val="1400"/>
              <a:buFont typeface="Arial"/>
              <a:buNone/>
              <a:defRPr b="0" i="0" sz="1600" u="none" cap="none" strike="noStrike">
                <a:solidFill>
                  <a:srgbClr val="888888"/>
                </a:solidFill>
                <a:latin typeface="Helvetica Neue"/>
                <a:ea typeface="Helvetica Neue"/>
                <a:cs typeface="Helvetica Neue"/>
                <a:sym typeface="Helvetica Neue"/>
              </a:defRPr>
            </a:lvl2pPr>
            <a:lvl3pPr lvl="2" marR="0" rtl="0" algn="ctr">
              <a:lnSpc>
                <a:spcPct val="100000"/>
              </a:lnSpc>
              <a:spcBef>
                <a:spcPts val="240"/>
              </a:spcBef>
              <a:spcAft>
                <a:spcPts val="0"/>
              </a:spcAft>
              <a:buClr>
                <a:srgbClr val="888888"/>
              </a:buClr>
              <a:buSzPts val="1400"/>
              <a:buFont typeface="Arial"/>
              <a:buNone/>
              <a:defRPr b="0" i="0" sz="1200" u="none" cap="none" strike="noStrike">
                <a:solidFill>
                  <a:srgbClr val="888888"/>
                </a:solidFill>
                <a:latin typeface="Helvetica Neue"/>
                <a:ea typeface="Helvetica Neue"/>
                <a:cs typeface="Helvetica Neue"/>
                <a:sym typeface="Helvetica Neue"/>
              </a:defRPr>
            </a:lvl3pPr>
            <a:lvl4pPr lvl="3" marR="0" rtl="0" algn="ctr">
              <a:lnSpc>
                <a:spcPct val="100000"/>
              </a:lnSpc>
              <a:spcBef>
                <a:spcPts val="240"/>
              </a:spcBef>
              <a:spcAft>
                <a:spcPts val="0"/>
              </a:spcAft>
              <a:buClr>
                <a:srgbClr val="888888"/>
              </a:buClr>
              <a:buSzPts val="1400"/>
              <a:buFont typeface="Arial"/>
              <a:buNone/>
              <a:defRPr b="0" i="0" sz="1200" u="none" cap="none" strike="noStrike">
                <a:solidFill>
                  <a:srgbClr val="888888"/>
                </a:solidFill>
                <a:latin typeface="Helvetica Neue"/>
                <a:ea typeface="Helvetica Neue"/>
                <a:cs typeface="Helvetica Neue"/>
                <a:sym typeface="Helvetica Neue"/>
              </a:defRPr>
            </a:lvl4pPr>
            <a:lvl5pPr lvl="4" marR="0" rtl="0" algn="ctr">
              <a:lnSpc>
                <a:spcPct val="100000"/>
              </a:lnSpc>
              <a:spcBef>
                <a:spcPts val="240"/>
              </a:spcBef>
              <a:spcAft>
                <a:spcPts val="0"/>
              </a:spcAft>
              <a:buClr>
                <a:srgbClr val="888888"/>
              </a:buClr>
              <a:buSzPts val="1400"/>
              <a:buFont typeface="Arial"/>
              <a:buNone/>
              <a:defRPr b="0" i="0" sz="1200" u="none" cap="none" strike="noStrike">
                <a:solidFill>
                  <a:srgbClr val="888888"/>
                </a:solidFill>
                <a:latin typeface="Helvetica Neue"/>
                <a:ea typeface="Helvetica Neue"/>
                <a:cs typeface="Helvetica Neue"/>
                <a:sym typeface="Helvetica Neue"/>
              </a:defRPr>
            </a:lvl5pPr>
            <a:lvl6pPr lvl="5" marR="0" rtl="0" algn="ctr">
              <a:lnSpc>
                <a:spcPct val="100000"/>
              </a:lnSpc>
              <a:spcBef>
                <a:spcPts val="400"/>
              </a:spcBef>
              <a:spcAft>
                <a:spcPts val="0"/>
              </a:spcAft>
              <a:buClr>
                <a:srgbClr val="888888"/>
              </a:buClr>
              <a:buSzPts val="1400"/>
              <a:buFont typeface="Arial"/>
              <a:buNone/>
              <a:defRPr b="0" i="0" sz="2000" u="none" cap="none" strike="noStrike">
                <a:solidFill>
                  <a:srgbClr val="888888"/>
                </a:solidFill>
                <a:latin typeface="Calibri"/>
                <a:ea typeface="Calibri"/>
                <a:cs typeface="Calibri"/>
                <a:sym typeface="Calibri"/>
              </a:defRPr>
            </a:lvl6pPr>
            <a:lvl7pPr lvl="6" marR="0" rtl="0" algn="ctr">
              <a:lnSpc>
                <a:spcPct val="100000"/>
              </a:lnSpc>
              <a:spcBef>
                <a:spcPts val="400"/>
              </a:spcBef>
              <a:spcAft>
                <a:spcPts val="0"/>
              </a:spcAft>
              <a:buClr>
                <a:srgbClr val="888888"/>
              </a:buClr>
              <a:buSzPts val="1400"/>
              <a:buFont typeface="Arial"/>
              <a:buNone/>
              <a:defRPr b="0" i="0" sz="2000" u="none" cap="none" strike="noStrike">
                <a:solidFill>
                  <a:srgbClr val="888888"/>
                </a:solidFill>
                <a:latin typeface="Calibri"/>
                <a:ea typeface="Calibri"/>
                <a:cs typeface="Calibri"/>
                <a:sym typeface="Calibri"/>
              </a:defRPr>
            </a:lvl7pPr>
            <a:lvl8pPr lvl="7" marR="0" rtl="0" algn="ctr">
              <a:lnSpc>
                <a:spcPct val="100000"/>
              </a:lnSpc>
              <a:spcBef>
                <a:spcPts val="400"/>
              </a:spcBef>
              <a:spcAft>
                <a:spcPts val="0"/>
              </a:spcAft>
              <a:buClr>
                <a:srgbClr val="888888"/>
              </a:buClr>
              <a:buSzPts val="1400"/>
              <a:buFont typeface="Arial"/>
              <a:buNone/>
              <a:defRPr b="0" i="0" sz="2000" u="none" cap="none" strike="noStrike">
                <a:solidFill>
                  <a:srgbClr val="888888"/>
                </a:solidFill>
                <a:latin typeface="Calibri"/>
                <a:ea typeface="Calibri"/>
                <a:cs typeface="Calibri"/>
                <a:sym typeface="Calibri"/>
              </a:defRPr>
            </a:lvl8pPr>
            <a:lvl9pPr lvl="8" marR="0" rtl="0" algn="ctr">
              <a:lnSpc>
                <a:spcPct val="100000"/>
              </a:lnSpc>
              <a:spcBef>
                <a:spcPts val="400"/>
              </a:spcBef>
              <a:spcAft>
                <a:spcPts val="0"/>
              </a:spcAft>
              <a:buClr>
                <a:srgbClr val="888888"/>
              </a:buClr>
              <a:buSzPts val="1400"/>
              <a:buFont typeface="Arial"/>
              <a:buNone/>
              <a:defRPr b="0" i="0" sz="2000" u="none" cap="none" strike="noStrike">
                <a:solidFill>
                  <a:srgbClr val="888888"/>
                </a:solidFill>
                <a:latin typeface="Calibri"/>
                <a:ea typeface="Calibri"/>
                <a:cs typeface="Calibri"/>
                <a:sym typeface="Calibri"/>
              </a:defRPr>
            </a:lvl9pPr>
          </a:lstStyle>
          <a:p/>
        </p:txBody>
      </p:sp>
      <p:pic>
        <p:nvPicPr>
          <p:cNvPr id="69" name="Google Shape;69;p16"/>
          <p:cNvPicPr preferRelativeResize="0"/>
          <p:nvPr/>
        </p:nvPicPr>
        <p:blipFill rotWithShape="1">
          <a:blip r:embed="rId2">
            <a:alphaModFix/>
          </a:blip>
          <a:srcRect b="0" l="0" r="0" t="0"/>
          <a:stretch/>
        </p:blipFill>
        <p:spPr>
          <a:xfrm>
            <a:off x="7452320" y="188792"/>
            <a:ext cx="1444877" cy="664522"/>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p:cSld name="Title and Content">
    <p:bg>
      <p:bgPr>
        <a:solidFill>
          <a:schemeClr val="lt1"/>
        </a:solidFill>
      </p:bgPr>
    </p:bg>
    <p:spTree>
      <p:nvGrpSpPr>
        <p:cNvPr id="76" name="Shape 76"/>
        <p:cNvGrpSpPr/>
        <p:nvPr/>
      </p:nvGrpSpPr>
      <p:grpSpPr>
        <a:xfrm>
          <a:off x="0" y="0"/>
          <a:ext cx="0" cy="0"/>
          <a:chOff x="0" y="0"/>
          <a:chExt cx="0" cy="0"/>
        </a:xfrm>
      </p:grpSpPr>
      <p:sp>
        <p:nvSpPr>
          <p:cNvPr id="77" name="Google Shape;77;p18"/>
          <p:cNvSpPr/>
          <p:nvPr/>
        </p:nvSpPr>
        <p:spPr>
          <a:xfrm>
            <a:off x="-12844" y="870394"/>
            <a:ext cx="9156900" cy="43656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78" name="Google Shape;78;p18"/>
          <p:cNvSpPr txBox="1"/>
          <p:nvPr>
            <p:ph type="title"/>
          </p:nvPr>
        </p:nvSpPr>
        <p:spPr>
          <a:xfrm>
            <a:off x="467544" y="267494"/>
            <a:ext cx="7632000" cy="5295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rgbClr val="FFFFFF"/>
              </a:buClr>
              <a:buSzPts val="3000"/>
              <a:buFont typeface="Arial"/>
              <a:buNone/>
              <a:defRPr b="1" sz="3000">
                <a:solidFill>
                  <a:srgbClr val="FFFFFF"/>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9" name="Google Shape;79;p18"/>
          <p:cNvSpPr txBox="1"/>
          <p:nvPr>
            <p:ph idx="1" type="body"/>
          </p:nvPr>
        </p:nvSpPr>
        <p:spPr>
          <a:xfrm>
            <a:off x="311007" y="1131590"/>
            <a:ext cx="8496300" cy="3394200"/>
          </a:xfrm>
          <a:prstGeom prst="rect">
            <a:avLst/>
          </a:prstGeom>
          <a:noFill/>
          <a:ln>
            <a:noFill/>
          </a:ln>
        </p:spPr>
        <p:txBody>
          <a:bodyPr anchorCtr="0" anchor="t" bIns="45700" lIns="91425" spcFirstLastPara="1" rIns="91425" wrap="square" tIns="45700">
            <a:noAutofit/>
          </a:bodyPr>
          <a:lstStyle>
            <a:lvl1pPr indent="-342900" lvl="0" marL="457200" marR="0" rtl="0" algn="l">
              <a:lnSpc>
                <a:spcPct val="100000"/>
              </a:lnSpc>
              <a:spcBef>
                <a:spcPts val="0"/>
              </a:spcBef>
              <a:spcAft>
                <a:spcPts val="0"/>
              </a:spcAft>
              <a:buClr>
                <a:schemeClr val="dk1"/>
              </a:buClr>
              <a:buSzPts val="1800"/>
              <a:buFont typeface="Arial"/>
              <a:buChar char="•"/>
              <a:defRPr sz="1800">
                <a:solidFill>
                  <a:schemeClr val="dk1"/>
                </a:solidFill>
              </a:defRPr>
            </a:lvl1pPr>
            <a:lvl2pPr indent="-342900" lvl="1" marL="914400" rtl="0" algn="l">
              <a:lnSpc>
                <a:spcPct val="100000"/>
              </a:lnSpc>
              <a:spcBef>
                <a:spcPts val="360"/>
              </a:spcBef>
              <a:spcAft>
                <a:spcPts val="0"/>
              </a:spcAft>
              <a:buClr>
                <a:schemeClr val="accent1"/>
              </a:buClr>
              <a:buSzPts val="1800"/>
              <a:buChar char="–"/>
              <a:defRPr/>
            </a:lvl2pPr>
            <a:lvl3pPr indent="-342900" lvl="2" marL="1371600" rtl="0" algn="l">
              <a:lnSpc>
                <a:spcPct val="100000"/>
              </a:lnSpc>
              <a:spcBef>
                <a:spcPts val="360"/>
              </a:spcBef>
              <a:spcAft>
                <a:spcPts val="0"/>
              </a:spcAft>
              <a:buClr>
                <a:schemeClr val="accent1"/>
              </a:buClr>
              <a:buSzPts val="1800"/>
              <a:buChar char="•"/>
              <a:defRPr/>
            </a:lvl3pPr>
            <a:lvl4pPr indent="-342900" lvl="3" marL="1828800" rtl="0" algn="l">
              <a:lnSpc>
                <a:spcPct val="100000"/>
              </a:lnSpc>
              <a:spcBef>
                <a:spcPts val="360"/>
              </a:spcBef>
              <a:spcAft>
                <a:spcPts val="0"/>
              </a:spcAft>
              <a:buClr>
                <a:schemeClr val="accent1"/>
              </a:buClr>
              <a:buSzPts val="1800"/>
              <a:buChar char="–"/>
              <a:defRPr/>
            </a:lvl4pPr>
            <a:lvl5pPr indent="-342900" lvl="4" marL="2286000" rtl="0" algn="l">
              <a:lnSpc>
                <a:spcPct val="100000"/>
              </a:lnSpc>
              <a:spcBef>
                <a:spcPts val="360"/>
              </a:spcBef>
              <a:spcAft>
                <a:spcPts val="0"/>
              </a:spcAft>
              <a:buClr>
                <a:schemeClr val="accent1"/>
              </a:buClr>
              <a:buSzPts val="1800"/>
              <a:buChar char="»"/>
              <a:defRPr/>
            </a:lvl5pPr>
            <a:lvl6pPr indent="-342900" lvl="5" marL="2743200" rtl="0" algn="l">
              <a:lnSpc>
                <a:spcPct val="100000"/>
              </a:lnSpc>
              <a:spcBef>
                <a:spcPts val="360"/>
              </a:spcBef>
              <a:spcAft>
                <a:spcPts val="0"/>
              </a:spcAft>
              <a:buClr>
                <a:schemeClr val="lt1"/>
              </a:buClr>
              <a:buSzPts val="1800"/>
              <a:buChar char="•"/>
              <a:defRPr/>
            </a:lvl6pPr>
            <a:lvl7pPr indent="-342900" lvl="6" marL="3200400" rtl="0" algn="l">
              <a:lnSpc>
                <a:spcPct val="100000"/>
              </a:lnSpc>
              <a:spcBef>
                <a:spcPts val="360"/>
              </a:spcBef>
              <a:spcAft>
                <a:spcPts val="0"/>
              </a:spcAft>
              <a:buClr>
                <a:schemeClr val="lt1"/>
              </a:buClr>
              <a:buSzPts val="1800"/>
              <a:buChar char="•"/>
              <a:defRPr/>
            </a:lvl7pPr>
            <a:lvl8pPr indent="-342900" lvl="7" marL="3657600" rtl="0" algn="l">
              <a:lnSpc>
                <a:spcPct val="100000"/>
              </a:lnSpc>
              <a:spcBef>
                <a:spcPts val="360"/>
              </a:spcBef>
              <a:spcAft>
                <a:spcPts val="0"/>
              </a:spcAft>
              <a:buClr>
                <a:schemeClr val="lt1"/>
              </a:buClr>
              <a:buSzPts val="1800"/>
              <a:buChar char="•"/>
              <a:defRPr/>
            </a:lvl8pPr>
            <a:lvl9pPr indent="-342900" lvl="8" marL="4114800" rtl="0" algn="l">
              <a:lnSpc>
                <a:spcPct val="100000"/>
              </a:lnSpc>
              <a:spcBef>
                <a:spcPts val="360"/>
              </a:spcBef>
              <a:spcAft>
                <a:spcPts val="0"/>
              </a:spcAft>
              <a:buClr>
                <a:schemeClr val="lt1"/>
              </a:buClr>
              <a:buSzPts val="18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5_Title and Content">
  <p:cSld name="5_Title and Content">
    <p:bg>
      <p:bgPr>
        <a:solidFill>
          <a:srgbClr val="FFFFFF"/>
        </a:solidFill>
      </p:bgPr>
    </p:bg>
    <p:spTree>
      <p:nvGrpSpPr>
        <p:cNvPr id="80" name="Shape 80"/>
        <p:cNvGrpSpPr/>
        <p:nvPr/>
      </p:nvGrpSpPr>
      <p:grpSpPr>
        <a:xfrm>
          <a:off x="0" y="0"/>
          <a:ext cx="0" cy="0"/>
          <a:chOff x="0" y="0"/>
          <a:chExt cx="0" cy="0"/>
        </a:xfrm>
      </p:grpSpPr>
      <p:sp>
        <p:nvSpPr>
          <p:cNvPr id="81" name="Google Shape;81;p19"/>
          <p:cNvSpPr/>
          <p:nvPr/>
        </p:nvSpPr>
        <p:spPr>
          <a:xfrm>
            <a:off x="-12844" y="870394"/>
            <a:ext cx="9156900" cy="4273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82" name="Google Shape;82;p19"/>
          <p:cNvSpPr txBox="1"/>
          <p:nvPr>
            <p:ph type="title"/>
          </p:nvPr>
        </p:nvSpPr>
        <p:spPr>
          <a:xfrm>
            <a:off x="467544" y="267494"/>
            <a:ext cx="7632000" cy="5295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rgbClr val="FFFFFF"/>
              </a:buClr>
              <a:buSzPts val="3000"/>
              <a:buFont typeface="Arial"/>
              <a:buNone/>
              <a:defRPr b="1" sz="3000">
                <a:solidFill>
                  <a:srgbClr val="FFFFFF"/>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3" name="Google Shape;83;p19"/>
          <p:cNvSpPr txBox="1"/>
          <p:nvPr>
            <p:ph idx="1" type="body"/>
          </p:nvPr>
        </p:nvSpPr>
        <p:spPr>
          <a:xfrm>
            <a:off x="311007" y="1131590"/>
            <a:ext cx="8496300" cy="3394200"/>
          </a:xfrm>
          <a:prstGeom prst="rect">
            <a:avLst/>
          </a:prstGeom>
          <a:noFill/>
          <a:ln>
            <a:noFill/>
          </a:ln>
        </p:spPr>
        <p:txBody>
          <a:bodyPr anchorCtr="0" anchor="t" bIns="45700" lIns="91425" spcFirstLastPara="1" rIns="91425" wrap="square" tIns="45700">
            <a:noAutofit/>
          </a:bodyPr>
          <a:lstStyle>
            <a:lvl1pPr indent="-342900" lvl="0" marL="457200" marR="0" rtl="0" algn="l">
              <a:lnSpc>
                <a:spcPct val="100000"/>
              </a:lnSpc>
              <a:spcBef>
                <a:spcPts val="0"/>
              </a:spcBef>
              <a:spcAft>
                <a:spcPts val="0"/>
              </a:spcAft>
              <a:buClr>
                <a:srgbClr val="FFFFFF"/>
              </a:buClr>
              <a:buSzPts val="1800"/>
              <a:buFont typeface="Arial"/>
              <a:buChar char="•"/>
              <a:defRPr sz="1800">
                <a:solidFill>
                  <a:srgbClr val="FFFFFF"/>
                </a:solidFill>
              </a:defRPr>
            </a:lvl1pPr>
            <a:lvl2pPr indent="-342900" lvl="1" marL="914400" rtl="0" algn="l">
              <a:lnSpc>
                <a:spcPct val="100000"/>
              </a:lnSpc>
              <a:spcBef>
                <a:spcPts val="360"/>
              </a:spcBef>
              <a:spcAft>
                <a:spcPts val="0"/>
              </a:spcAft>
              <a:buClr>
                <a:schemeClr val="accent1"/>
              </a:buClr>
              <a:buSzPts val="1800"/>
              <a:buChar char="–"/>
              <a:defRPr/>
            </a:lvl2pPr>
            <a:lvl3pPr indent="-342900" lvl="2" marL="1371600" rtl="0" algn="l">
              <a:lnSpc>
                <a:spcPct val="100000"/>
              </a:lnSpc>
              <a:spcBef>
                <a:spcPts val="360"/>
              </a:spcBef>
              <a:spcAft>
                <a:spcPts val="0"/>
              </a:spcAft>
              <a:buClr>
                <a:schemeClr val="accent1"/>
              </a:buClr>
              <a:buSzPts val="1800"/>
              <a:buChar char="•"/>
              <a:defRPr/>
            </a:lvl3pPr>
            <a:lvl4pPr indent="-342900" lvl="3" marL="1828800" rtl="0" algn="l">
              <a:lnSpc>
                <a:spcPct val="100000"/>
              </a:lnSpc>
              <a:spcBef>
                <a:spcPts val="360"/>
              </a:spcBef>
              <a:spcAft>
                <a:spcPts val="0"/>
              </a:spcAft>
              <a:buClr>
                <a:schemeClr val="accent1"/>
              </a:buClr>
              <a:buSzPts val="1800"/>
              <a:buChar char="–"/>
              <a:defRPr/>
            </a:lvl4pPr>
            <a:lvl5pPr indent="-342900" lvl="4" marL="2286000" rtl="0" algn="l">
              <a:lnSpc>
                <a:spcPct val="100000"/>
              </a:lnSpc>
              <a:spcBef>
                <a:spcPts val="360"/>
              </a:spcBef>
              <a:spcAft>
                <a:spcPts val="0"/>
              </a:spcAft>
              <a:buClr>
                <a:schemeClr val="accent1"/>
              </a:buClr>
              <a:buSzPts val="1800"/>
              <a:buChar char="»"/>
              <a:defRPr/>
            </a:lvl5pPr>
            <a:lvl6pPr indent="-342900" lvl="5" marL="2743200" rtl="0" algn="l">
              <a:lnSpc>
                <a:spcPct val="100000"/>
              </a:lnSpc>
              <a:spcBef>
                <a:spcPts val="360"/>
              </a:spcBef>
              <a:spcAft>
                <a:spcPts val="0"/>
              </a:spcAft>
              <a:buClr>
                <a:schemeClr val="lt1"/>
              </a:buClr>
              <a:buSzPts val="1800"/>
              <a:buChar char="•"/>
              <a:defRPr/>
            </a:lvl6pPr>
            <a:lvl7pPr indent="-342900" lvl="6" marL="3200400" rtl="0" algn="l">
              <a:lnSpc>
                <a:spcPct val="100000"/>
              </a:lnSpc>
              <a:spcBef>
                <a:spcPts val="360"/>
              </a:spcBef>
              <a:spcAft>
                <a:spcPts val="0"/>
              </a:spcAft>
              <a:buClr>
                <a:schemeClr val="lt1"/>
              </a:buClr>
              <a:buSzPts val="1800"/>
              <a:buChar char="•"/>
              <a:defRPr/>
            </a:lvl7pPr>
            <a:lvl8pPr indent="-342900" lvl="7" marL="3657600" rtl="0" algn="l">
              <a:lnSpc>
                <a:spcPct val="100000"/>
              </a:lnSpc>
              <a:spcBef>
                <a:spcPts val="360"/>
              </a:spcBef>
              <a:spcAft>
                <a:spcPts val="0"/>
              </a:spcAft>
              <a:buClr>
                <a:schemeClr val="lt1"/>
              </a:buClr>
              <a:buSzPts val="1800"/>
              <a:buChar char="•"/>
              <a:defRPr/>
            </a:lvl8pPr>
            <a:lvl9pPr indent="-342900" lvl="8" marL="4114800" rtl="0" algn="l">
              <a:lnSpc>
                <a:spcPct val="100000"/>
              </a:lnSpc>
              <a:spcBef>
                <a:spcPts val="360"/>
              </a:spcBef>
              <a:spcAft>
                <a:spcPts val="0"/>
              </a:spcAft>
              <a:buClr>
                <a:schemeClr val="lt1"/>
              </a:buClr>
              <a:buSzPts val="1800"/>
              <a:buChar char="•"/>
              <a:defRPr/>
            </a:lvl9pPr>
          </a:lstStyle>
          <a:p/>
        </p:txBody>
      </p:sp>
      <p:pic>
        <p:nvPicPr>
          <p:cNvPr id="84" name="Google Shape;84;p19"/>
          <p:cNvPicPr preferRelativeResize="0"/>
          <p:nvPr/>
        </p:nvPicPr>
        <p:blipFill rotWithShape="1">
          <a:blip r:embed="rId2">
            <a:alphaModFix/>
          </a:blip>
          <a:srcRect b="0" l="0" r="0" t="0"/>
          <a:stretch/>
        </p:blipFill>
        <p:spPr>
          <a:xfrm>
            <a:off x="7351573" y="169688"/>
            <a:ext cx="1495941" cy="68813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85" name="Shape 85"/>
        <p:cNvGrpSpPr/>
        <p:nvPr/>
      </p:nvGrpSpPr>
      <p:grpSpPr>
        <a:xfrm>
          <a:off x="0" y="0"/>
          <a:ext cx="0" cy="0"/>
          <a:chOff x="0" y="0"/>
          <a:chExt cx="0" cy="0"/>
        </a:xfrm>
      </p:grpSpPr>
      <p:sp>
        <p:nvSpPr>
          <p:cNvPr id="86" name="Google Shape;86;p20"/>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7" name="Google Shape;87;p20"/>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8" name="Google Shape;88;p20"/>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BJECT" type="obj">
  <p:cSld name="OBJECT">
    <p:spTree>
      <p:nvGrpSpPr>
        <p:cNvPr id="89" name="Shape 89"/>
        <p:cNvGrpSpPr/>
        <p:nvPr/>
      </p:nvGrpSpPr>
      <p:grpSpPr>
        <a:xfrm>
          <a:off x="0" y="0"/>
          <a:ext cx="0" cy="0"/>
          <a:chOff x="0" y="0"/>
          <a:chExt cx="0" cy="0"/>
        </a:xfrm>
      </p:grpSpPr>
      <p:sp>
        <p:nvSpPr>
          <p:cNvPr id="90" name="Google Shape;90;p21"/>
          <p:cNvSpPr/>
          <p:nvPr/>
        </p:nvSpPr>
        <p:spPr>
          <a:xfrm>
            <a:off x="0" y="-29954"/>
            <a:ext cx="9144000" cy="60960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21"/>
          <p:cNvSpPr txBox="1"/>
          <p:nvPr>
            <p:ph type="title"/>
          </p:nvPr>
        </p:nvSpPr>
        <p:spPr>
          <a:xfrm>
            <a:off x="720000" y="360001"/>
            <a:ext cx="7632000" cy="5295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chemeClr val="accent1"/>
              </a:buClr>
              <a:buSzPts val="3000"/>
              <a:buFont typeface="Arial"/>
              <a:buNone/>
              <a:defRPr b="1" sz="3000">
                <a:solidFill>
                  <a:schemeClr val="accent1"/>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2" name="Google Shape;92;p21"/>
          <p:cNvSpPr txBox="1"/>
          <p:nvPr>
            <p:ph idx="1" type="body"/>
          </p:nvPr>
        </p:nvSpPr>
        <p:spPr>
          <a:xfrm>
            <a:off x="720000" y="1080000"/>
            <a:ext cx="7704000" cy="3435900"/>
          </a:xfrm>
          <a:prstGeom prst="rect">
            <a:avLst/>
          </a:prstGeom>
          <a:noFill/>
          <a:ln>
            <a:noFill/>
          </a:ln>
        </p:spPr>
        <p:txBody>
          <a:bodyPr anchorCtr="0" anchor="t" bIns="0" lIns="0" spcFirstLastPara="1" rIns="0" wrap="square" tIns="0">
            <a:noAutofit/>
          </a:bodyPr>
          <a:lstStyle>
            <a:lvl1pPr indent="-381000" lvl="0" marL="457200" rtl="0" algn="l">
              <a:lnSpc>
                <a:spcPct val="100000"/>
              </a:lnSpc>
              <a:spcBef>
                <a:spcPts val="480"/>
              </a:spcBef>
              <a:spcAft>
                <a:spcPts val="0"/>
              </a:spcAft>
              <a:buClr>
                <a:schemeClr val="lt1"/>
              </a:buClr>
              <a:buSzPts val="2400"/>
              <a:buChar char="•"/>
              <a:defRPr sz="2400">
                <a:solidFill>
                  <a:schemeClr val="lt1"/>
                </a:solidFill>
              </a:defRPr>
            </a:lvl1pPr>
            <a:lvl2pPr indent="-361950" lvl="1" marL="914400" rtl="0" algn="l">
              <a:lnSpc>
                <a:spcPct val="100000"/>
              </a:lnSpc>
              <a:spcBef>
                <a:spcPts val="420"/>
              </a:spcBef>
              <a:spcAft>
                <a:spcPts val="0"/>
              </a:spcAft>
              <a:buClr>
                <a:schemeClr val="lt1"/>
              </a:buClr>
              <a:buSzPts val="2100"/>
              <a:buChar char="–"/>
              <a:defRPr sz="2100">
                <a:solidFill>
                  <a:schemeClr val="lt1"/>
                </a:solidFill>
              </a:defRPr>
            </a:lvl2pPr>
            <a:lvl3pPr indent="-342900" lvl="2" marL="1371600" rtl="0" algn="l">
              <a:lnSpc>
                <a:spcPct val="100000"/>
              </a:lnSpc>
              <a:spcBef>
                <a:spcPts val="360"/>
              </a:spcBef>
              <a:spcAft>
                <a:spcPts val="0"/>
              </a:spcAft>
              <a:buClr>
                <a:schemeClr val="lt1"/>
              </a:buClr>
              <a:buSzPts val="1800"/>
              <a:buFont typeface="Noto Sans Symbols"/>
              <a:buChar char="▪"/>
              <a:defRPr sz="1800">
                <a:solidFill>
                  <a:schemeClr val="lt1"/>
                </a:solidFill>
              </a:defRPr>
            </a:lvl3pPr>
            <a:lvl4pPr indent="-361950" lvl="3" marL="1828800" rtl="0" algn="l">
              <a:lnSpc>
                <a:spcPct val="100000"/>
              </a:lnSpc>
              <a:spcBef>
                <a:spcPts val="420"/>
              </a:spcBef>
              <a:spcAft>
                <a:spcPts val="0"/>
              </a:spcAft>
              <a:buClr>
                <a:schemeClr val="accent1"/>
              </a:buClr>
              <a:buSzPts val="2100"/>
              <a:buChar char="–"/>
              <a:defRPr sz="2100"/>
            </a:lvl4pPr>
            <a:lvl5pPr indent="-336550" lvl="4" marL="2286000" rtl="0" algn="l">
              <a:lnSpc>
                <a:spcPct val="100000"/>
              </a:lnSpc>
              <a:spcBef>
                <a:spcPts val="340"/>
              </a:spcBef>
              <a:spcAft>
                <a:spcPts val="0"/>
              </a:spcAft>
              <a:buClr>
                <a:schemeClr val="accent1"/>
              </a:buClr>
              <a:buSzPts val="1700"/>
              <a:buChar char="»"/>
              <a:defRPr sz="1700"/>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
        <p:nvSpPr>
          <p:cNvPr id="93" name="Google Shape;93;p21"/>
          <p:cNvSpPr txBox="1"/>
          <p:nvPr>
            <p:ph idx="12" type="sldNum"/>
          </p:nvPr>
        </p:nvSpPr>
        <p:spPr>
          <a:xfrm>
            <a:off x="6300192" y="4731992"/>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94" name="Google Shape;94;p21"/>
          <p:cNvSpPr/>
          <p:nvPr/>
        </p:nvSpPr>
        <p:spPr>
          <a:xfrm>
            <a:off x="0" y="-29954"/>
            <a:ext cx="9144000" cy="10176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_Custom Layout">
  <p:cSld name="3_Custom Layout">
    <p:bg>
      <p:bgPr>
        <a:solidFill>
          <a:schemeClr val="lt2"/>
        </a:solidFill>
      </p:bgPr>
    </p:bg>
    <p:spTree>
      <p:nvGrpSpPr>
        <p:cNvPr id="95" name="Shape 95"/>
        <p:cNvGrpSpPr/>
        <p:nvPr/>
      </p:nvGrpSpPr>
      <p:grpSpPr>
        <a:xfrm>
          <a:off x="0" y="0"/>
          <a:ext cx="0" cy="0"/>
          <a:chOff x="0" y="0"/>
          <a:chExt cx="0" cy="0"/>
        </a:xfrm>
      </p:grpSpPr>
      <p:sp>
        <p:nvSpPr>
          <p:cNvPr id="96" name="Google Shape;96;p22"/>
          <p:cNvSpPr txBox="1"/>
          <p:nvPr>
            <p:ph type="title"/>
          </p:nvPr>
        </p:nvSpPr>
        <p:spPr>
          <a:xfrm>
            <a:off x="457200" y="205979"/>
            <a:ext cx="8229600" cy="8574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Clr>
                <a:schemeClr val="accent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7" name="Google Shape;97;p22"/>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8" name="Google Shape;98;p22"/>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9" name="Google Shape;99;p22"/>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Custom Layout">
  <p:cSld name="1_Custom Layout">
    <p:spTree>
      <p:nvGrpSpPr>
        <p:cNvPr id="100" name="Shape 100"/>
        <p:cNvGrpSpPr/>
        <p:nvPr/>
      </p:nvGrpSpPr>
      <p:grpSpPr>
        <a:xfrm>
          <a:off x="0" y="0"/>
          <a:ext cx="0" cy="0"/>
          <a:chOff x="0" y="0"/>
          <a:chExt cx="0" cy="0"/>
        </a:xfrm>
      </p:grpSpPr>
      <p:sp>
        <p:nvSpPr>
          <p:cNvPr id="101" name="Google Shape;101;p23"/>
          <p:cNvSpPr txBox="1"/>
          <p:nvPr>
            <p:ph type="title"/>
          </p:nvPr>
        </p:nvSpPr>
        <p:spPr>
          <a:xfrm>
            <a:off x="457200" y="205979"/>
            <a:ext cx="8229600" cy="8574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Clr>
                <a:schemeClr val="accent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2" name="Google Shape;102;p23"/>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3" name="Google Shape;103;p23"/>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4" name="Google Shape;104;p2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p:cSld name="Custom Layout">
    <p:spTree>
      <p:nvGrpSpPr>
        <p:cNvPr id="105" name="Shape 105"/>
        <p:cNvGrpSpPr/>
        <p:nvPr/>
      </p:nvGrpSpPr>
      <p:grpSpPr>
        <a:xfrm>
          <a:off x="0" y="0"/>
          <a:ext cx="0" cy="0"/>
          <a:chOff x="0" y="0"/>
          <a:chExt cx="0" cy="0"/>
        </a:xfrm>
      </p:grpSpPr>
      <p:sp>
        <p:nvSpPr>
          <p:cNvPr id="106" name="Google Shape;106;p24"/>
          <p:cNvSpPr/>
          <p:nvPr/>
        </p:nvSpPr>
        <p:spPr>
          <a:xfrm>
            <a:off x="0" y="0"/>
            <a:ext cx="4389000" cy="51639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7" name="Google Shape;107;p24"/>
          <p:cNvSpPr txBox="1"/>
          <p:nvPr>
            <p:ph type="title"/>
          </p:nvPr>
        </p:nvSpPr>
        <p:spPr>
          <a:xfrm>
            <a:off x="323528" y="195486"/>
            <a:ext cx="7632000" cy="5295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rgbClr val="FFFFFF"/>
              </a:buClr>
              <a:buSzPts val="3000"/>
              <a:buFont typeface="Arial"/>
              <a:buNone/>
              <a:defRPr b="1" sz="3000">
                <a:solidFill>
                  <a:srgbClr val="FFFFFF"/>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8" name="Google Shape;108;p24"/>
          <p:cNvSpPr txBox="1"/>
          <p:nvPr>
            <p:ph idx="1" type="body"/>
          </p:nvPr>
        </p:nvSpPr>
        <p:spPr>
          <a:xfrm>
            <a:off x="251520" y="1059582"/>
            <a:ext cx="3754800" cy="3394500"/>
          </a:xfrm>
          <a:prstGeom prst="rect">
            <a:avLst/>
          </a:prstGeom>
          <a:noFill/>
          <a:ln>
            <a:noFill/>
          </a:ln>
        </p:spPr>
        <p:txBody>
          <a:bodyPr anchorCtr="0" anchor="t" bIns="45700" lIns="91425" spcFirstLastPara="1" rIns="91425" wrap="square" tIns="45700">
            <a:noAutofit/>
          </a:bodyPr>
          <a:lstStyle>
            <a:lvl1pPr indent="-419100" lvl="0" marL="457200" marR="0" rtl="0" algn="l">
              <a:lnSpc>
                <a:spcPct val="100000"/>
              </a:lnSpc>
              <a:spcBef>
                <a:spcPts val="0"/>
              </a:spcBef>
              <a:spcAft>
                <a:spcPts val="0"/>
              </a:spcAft>
              <a:buClr>
                <a:srgbClr val="FFFFFF"/>
              </a:buClr>
              <a:buSzPts val="3000"/>
              <a:buFont typeface="Arial"/>
              <a:buChar char="•"/>
              <a:defRPr>
                <a:solidFill>
                  <a:srgbClr val="FFFFFF"/>
                </a:solidFill>
              </a:defRPr>
            </a:lvl1pPr>
            <a:lvl2pPr indent="-393700" lvl="1" marL="914400" rtl="0" algn="l">
              <a:lnSpc>
                <a:spcPct val="100000"/>
              </a:lnSpc>
              <a:spcBef>
                <a:spcPts val="520"/>
              </a:spcBef>
              <a:spcAft>
                <a:spcPts val="0"/>
              </a:spcAft>
              <a:buClr>
                <a:srgbClr val="FFFFFF"/>
              </a:buClr>
              <a:buSzPts val="2600"/>
              <a:buChar char="–"/>
              <a:defRPr>
                <a:solidFill>
                  <a:srgbClr val="FFFFFF"/>
                </a:solidFill>
              </a:defRPr>
            </a:lvl2pPr>
            <a:lvl3pPr indent="-368300" lvl="2" marL="1371600" rtl="0" algn="l">
              <a:lnSpc>
                <a:spcPct val="100000"/>
              </a:lnSpc>
              <a:spcBef>
                <a:spcPts val="440"/>
              </a:spcBef>
              <a:spcAft>
                <a:spcPts val="0"/>
              </a:spcAft>
              <a:buClr>
                <a:srgbClr val="FFFFFF"/>
              </a:buClr>
              <a:buSzPts val="2200"/>
              <a:buChar char="•"/>
              <a:defRPr>
                <a:solidFill>
                  <a:srgbClr val="FFFFFF"/>
                </a:solidFill>
              </a:defRPr>
            </a:lvl3pPr>
            <a:lvl4pPr indent="-342900" lvl="3" marL="1828800" rtl="0" algn="l">
              <a:lnSpc>
                <a:spcPct val="100000"/>
              </a:lnSpc>
              <a:spcBef>
                <a:spcPts val="360"/>
              </a:spcBef>
              <a:spcAft>
                <a:spcPts val="0"/>
              </a:spcAft>
              <a:buClr>
                <a:schemeClr val="accent1"/>
              </a:buClr>
              <a:buSzPts val="1800"/>
              <a:buChar char="–"/>
              <a:defRPr/>
            </a:lvl4pPr>
            <a:lvl5pPr indent="-342900" lvl="4" marL="2286000" rtl="0" algn="l">
              <a:lnSpc>
                <a:spcPct val="100000"/>
              </a:lnSpc>
              <a:spcBef>
                <a:spcPts val="360"/>
              </a:spcBef>
              <a:spcAft>
                <a:spcPts val="0"/>
              </a:spcAft>
              <a:buClr>
                <a:schemeClr val="accent1"/>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pic>
        <p:nvPicPr>
          <p:cNvPr id="109" name="Google Shape;109;p24"/>
          <p:cNvPicPr preferRelativeResize="0"/>
          <p:nvPr/>
        </p:nvPicPr>
        <p:blipFill rotWithShape="1">
          <a:blip r:embed="rId2">
            <a:alphaModFix/>
          </a:blip>
          <a:srcRect b="0" l="0" r="0" t="0"/>
          <a:stretch/>
        </p:blipFill>
        <p:spPr>
          <a:xfrm>
            <a:off x="7452320" y="195486"/>
            <a:ext cx="1495941" cy="688133"/>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2_Title Slide">
  <p:cSld name="12_Title Slide">
    <p:bg>
      <p:bgPr>
        <a:gradFill>
          <a:gsLst>
            <a:gs pos="0">
              <a:schemeClr val="dk1"/>
            </a:gs>
            <a:gs pos="100000">
              <a:schemeClr val="dk1"/>
            </a:gs>
          </a:gsLst>
          <a:lin ang="8100019" scaled="0"/>
        </a:gradFill>
      </p:bgPr>
    </p:bg>
    <p:spTree>
      <p:nvGrpSpPr>
        <p:cNvPr id="110" name="Shape 110"/>
        <p:cNvGrpSpPr/>
        <p:nvPr/>
      </p:nvGrpSpPr>
      <p:grpSpPr>
        <a:xfrm>
          <a:off x="0" y="0"/>
          <a:ext cx="0" cy="0"/>
          <a:chOff x="0" y="0"/>
          <a:chExt cx="0" cy="0"/>
        </a:xfrm>
      </p:grpSpPr>
      <p:sp>
        <p:nvSpPr>
          <p:cNvPr id="111" name="Google Shape;111;p25"/>
          <p:cNvSpPr/>
          <p:nvPr/>
        </p:nvSpPr>
        <p:spPr>
          <a:xfrm>
            <a:off x="-36512" y="4358647"/>
            <a:ext cx="9200400" cy="792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12" name="Google Shape;112;p25"/>
          <p:cNvSpPr txBox="1"/>
          <p:nvPr>
            <p:ph idx="1" type="body"/>
          </p:nvPr>
        </p:nvSpPr>
        <p:spPr>
          <a:xfrm>
            <a:off x="1224056" y="1707654"/>
            <a:ext cx="6660300" cy="4836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rgbClr val="003087"/>
              </a:buClr>
              <a:buSzPts val="4000"/>
              <a:buNone/>
              <a:defRPr b="1" sz="4000">
                <a:solidFill>
                  <a:srgbClr val="003087"/>
                </a:solidFill>
                <a:latin typeface="Arial"/>
                <a:ea typeface="Arial"/>
                <a:cs typeface="Arial"/>
                <a:sym typeface="Arial"/>
              </a:defRPr>
            </a:lvl1pPr>
            <a:lvl2pPr indent="-342900" lvl="1" marL="914400" rtl="0" algn="l">
              <a:lnSpc>
                <a:spcPct val="100000"/>
              </a:lnSpc>
              <a:spcBef>
                <a:spcPts val="360"/>
              </a:spcBef>
              <a:spcAft>
                <a:spcPts val="0"/>
              </a:spcAft>
              <a:buClr>
                <a:schemeClr val="accent1"/>
              </a:buClr>
              <a:buSzPts val="1800"/>
              <a:buChar char="–"/>
              <a:defRPr/>
            </a:lvl2pPr>
            <a:lvl3pPr indent="-342900" lvl="2" marL="1371600" rtl="0" algn="l">
              <a:lnSpc>
                <a:spcPct val="100000"/>
              </a:lnSpc>
              <a:spcBef>
                <a:spcPts val="360"/>
              </a:spcBef>
              <a:spcAft>
                <a:spcPts val="0"/>
              </a:spcAft>
              <a:buClr>
                <a:schemeClr val="accent1"/>
              </a:buClr>
              <a:buSzPts val="1800"/>
              <a:buChar char="•"/>
              <a:defRPr/>
            </a:lvl3pPr>
            <a:lvl4pPr indent="-342900" lvl="3" marL="1828800" rtl="0" algn="l">
              <a:lnSpc>
                <a:spcPct val="100000"/>
              </a:lnSpc>
              <a:spcBef>
                <a:spcPts val="360"/>
              </a:spcBef>
              <a:spcAft>
                <a:spcPts val="0"/>
              </a:spcAft>
              <a:buClr>
                <a:schemeClr val="accent1"/>
              </a:buClr>
              <a:buSzPts val="1800"/>
              <a:buChar char="–"/>
              <a:defRPr/>
            </a:lvl4pPr>
            <a:lvl5pPr indent="-342900" lvl="4" marL="2286000" rtl="0" algn="l">
              <a:lnSpc>
                <a:spcPct val="100000"/>
              </a:lnSpc>
              <a:spcBef>
                <a:spcPts val="360"/>
              </a:spcBef>
              <a:spcAft>
                <a:spcPts val="0"/>
              </a:spcAft>
              <a:buClr>
                <a:schemeClr val="accent1"/>
              </a:buClr>
              <a:buSzPts val="1800"/>
              <a:buChar char="»"/>
              <a:defRPr/>
            </a:lvl5pPr>
            <a:lvl6pPr indent="-342900" lvl="5" marL="2743200" rtl="0" algn="l">
              <a:lnSpc>
                <a:spcPct val="100000"/>
              </a:lnSpc>
              <a:spcBef>
                <a:spcPts val="360"/>
              </a:spcBef>
              <a:spcAft>
                <a:spcPts val="0"/>
              </a:spcAft>
              <a:buClr>
                <a:schemeClr val="lt1"/>
              </a:buClr>
              <a:buSzPts val="1800"/>
              <a:buChar char="•"/>
              <a:defRPr/>
            </a:lvl6pPr>
            <a:lvl7pPr indent="-342900" lvl="6" marL="3200400" rtl="0" algn="l">
              <a:lnSpc>
                <a:spcPct val="100000"/>
              </a:lnSpc>
              <a:spcBef>
                <a:spcPts val="360"/>
              </a:spcBef>
              <a:spcAft>
                <a:spcPts val="0"/>
              </a:spcAft>
              <a:buClr>
                <a:schemeClr val="lt1"/>
              </a:buClr>
              <a:buSzPts val="1800"/>
              <a:buChar char="•"/>
              <a:defRPr/>
            </a:lvl7pPr>
            <a:lvl8pPr indent="-342900" lvl="7" marL="3657600" rtl="0" algn="l">
              <a:lnSpc>
                <a:spcPct val="100000"/>
              </a:lnSpc>
              <a:spcBef>
                <a:spcPts val="360"/>
              </a:spcBef>
              <a:spcAft>
                <a:spcPts val="0"/>
              </a:spcAft>
              <a:buClr>
                <a:schemeClr val="lt1"/>
              </a:buClr>
              <a:buSzPts val="1800"/>
              <a:buChar char="•"/>
              <a:defRPr/>
            </a:lvl8pPr>
            <a:lvl9pPr indent="-342900" lvl="8" marL="4114800" rtl="0" algn="l">
              <a:lnSpc>
                <a:spcPct val="100000"/>
              </a:lnSpc>
              <a:spcBef>
                <a:spcPts val="360"/>
              </a:spcBef>
              <a:spcAft>
                <a:spcPts val="0"/>
              </a:spcAft>
              <a:buClr>
                <a:schemeClr val="lt1"/>
              </a:buClr>
              <a:buSzPts val="1800"/>
              <a:buChar char="•"/>
              <a:defRPr/>
            </a:lvl9pPr>
          </a:lstStyle>
          <a:p/>
        </p:txBody>
      </p:sp>
      <p:sp>
        <p:nvSpPr>
          <p:cNvPr id="113" name="Google Shape;113;p25"/>
          <p:cNvSpPr txBox="1"/>
          <p:nvPr>
            <p:ph idx="2" type="body"/>
          </p:nvPr>
        </p:nvSpPr>
        <p:spPr>
          <a:xfrm>
            <a:off x="1209725" y="2487237"/>
            <a:ext cx="6660300" cy="4446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420"/>
              </a:spcBef>
              <a:spcAft>
                <a:spcPts val="0"/>
              </a:spcAft>
              <a:buClr>
                <a:srgbClr val="FFFFFF"/>
              </a:buClr>
              <a:buSzPts val="2100"/>
              <a:buNone/>
              <a:defRPr b="1" sz="2100">
                <a:solidFill>
                  <a:srgbClr val="FFFFFF"/>
                </a:solidFill>
              </a:defRPr>
            </a:lvl1pPr>
            <a:lvl2pPr indent="-342900" lvl="1" marL="914400" rtl="0" algn="l">
              <a:lnSpc>
                <a:spcPct val="100000"/>
              </a:lnSpc>
              <a:spcBef>
                <a:spcPts val="360"/>
              </a:spcBef>
              <a:spcAft>
                <a:spcPts val="0"/>
              </a:spcAft>
              <a:buClr>
                <a:schemeClr val="accent1"/>
              </a:buClr>
              <a:buSzPts val="1800"/>
              <a:buChar char="–"/>
              <a:defRPr/>
            </a:lvl2pPr>
            <a:lvl3pPr indent="-342900" lvl="2" marL="1371600" rtl="0" algn="l">
              <a:lnSpc>
                <a:spcPct val="100000"/>
              </a:lnSpc>
              <a:spcBef>
                <a:spcPts val="360"/>
              </a:spcBef>
              <a:spcAft>
                <a:spcPts val="0"/>
              </a:spcAft>
              <a:buClr>
                <a:schemeClr val="accent1"/>
              </a:buClr>
              <a:buSzPts val="1800"/>
              <a:buChar char="•"/>
              <a:defRPr/>
            </a:lvl3pPr>
            <a:lvl4pPr indent="-342900" lvl="3" marL="1828800" rtl="0" algn="l">
              <a:lnSpc>
                <a:spcPct val="100000"/>
              </a:lnSpc>
              <a:spcBef>
                <a:spcPts val="360"/>
              </a:spcBef>
              <a:spcAft>
                <a:spcPts val="0"/>
              </a:spcAft>
              <a:buClr>
                <a:schemeClr val="accent1"/>
              </a:buClr>
              <a:buSzPts val="1800"/>
              <a:buChar char="–"/>
              <a:defRPr/>
            </a:lvl4pPr>
            <a:lvl5pPr indent="-342900" lvl="4" marL="2286000" rtl="0" algn="l">
              <a:lnSpc>
                <a:spcPct val="100000"/>
              </a:lnSpc>
              <a:spcBef>
                <a:spcPts val="360"/>
              </a:spcBef>
              <a:spcAft>
                <a:spcPts val="0"/>
              </a:spcAft>
              <a:buClr>
                <a:schemeClr val="accent1"/>
              </a:buClr>
              <a:buSzPts val="1800"/>
              <a:buChar char="»"/>
              <a:defRPr/>
            </a:lvl5pPr>
            <a:lvl6pPr indent="-342900" lvl="5" marL="2743200" rtl="0" algn="l">
              <a:lnSpc>
                <a:spcPct val="100000"/>
              </a:lnSpc>
              <a:spcBef>
                <a:spcPts val="360"/>
              </a:spcBef>
              <a:spcAft>
                <a:spcPts val="0"/>
              </a:spcAft>
              <a:buClr>
                <a:schemeClr val="lt1"/>
              </a:buClr>
              <a:buSzPts val="1800"/>
              <a:buChar char="•"/>
              <a:defRPr/>
            </a:lvl6pPr>
            <a:lvl7pPr indent="-342900" lvl="6" marL="3200400" rtl="0" algn="l">
              <a:lnSpc>
                <a:spcPct val="100000"/>
              </a:lnSpc>
              <a:spcBef>
                <a:spcPts val="360"/>
              </a:spcBef>
              <a:spcAft>
                <a:spcPts val="0"/>
              </a:spcAft>
              <a:buClr>
                <a:schemeClr val="lt1"/>
              </a:buClr>
              <a:buSzPts val="1800"/>
              <a:buChar char="•"/>
              <a:defRPr/>
            </a:lvl7pPr>
            <a:lvl8pPr indent="-342900" lvl="7" marL="3657600" rtl="0" algn="l">
              <a:lnSpc>
                <a:spcPct val="100000"/>
              </a:lnSpc>
              <a:spcBef>
                <a:spcPts val="360"/>
              </a:spcBef>
              <a:spcAft>
                <a:spcPts val="0"/>
              </a:spcAft>
              <a:buClr>
                <a:schemeClr val="lt1"/>
              </a:buClr>
              <a:buSzPts val="1800"/>
              <a:buChar char="•"/>
              <a:defRPr/>
            </a:lvl8pPr>
            <a:lvl9pPr indent="-342900" lvl="8" marL="4114800" rtl="0" algn="l">
              <a:lnSpc>
                <a:spcPct val="100000"/>
              </a:lnSpc>
              <a:spcBef>
                <a:spcPts val="360"/>
              </a:spcBef>
              <a:spcAft>
                <a:spcPts val="0"/>
              </a:spcAft>
              <a:buClr>
                <a:schemeClr val="lt1"/>
              </a:buClr>
              <a:buSzPts val="1800"/>
              <a:buChar char="•"/>
              <a:defRPr/>
            </a:lvl9pPr>
          </a:lstStyle>
          <a:p/>
        </p:txBody>
      </p:sp>
      <p:sp>
        <p:nvSpPr>
          <p:cNvPr id="114" name="Google Shape;114;p25"/>
          <p:cNvSpPr txBox="1"/>
          <p:nvPr>
            <p:ph idx="3" type="body"/>
          </p:nvPr>
        </p:nvSpPr>
        <p:spPr>
          <a:xfrm>
            <a:off x="4644008" y="4464000"/>
            <a:ext cx="3924000" cy="540000"/>
          </a:xfrm>
          <a:prstGeom prst="rect">
            <a:avLst/>
          </a:prstGeom>
          <a:noFill/>
          <a:ln>
            <a:noFill/>
          </a:ln>
        </p:spPr>
        <p:txBody>
          <a:bodyPr anchorCtr="0" anchor="t" bIns="0" lIns="0" spcFirstLastPara="1" rIns="0" wrap="square" tIns="0">
            <a:noAutofit/>
          </a:bodyPr>
          <a:lstStyle>
            <a:lvl1pPr indent="-228600" lvl="0" marL="457200" rtl="0" algn="r">
              <a:lnSpc>
                <a:spcPct val="100000"/>
              </a:lnSpc>
              <a:spcBef>
                <a:spcPts val="300"/>
              </a:spcBef>
              <a:spcAft>
                <a:spcPts val="0"/>
              </a:spcAft>
              <a:buClr>
                <a:srgbClr val="003087"/>
              </a:buClr>
              <a:buSzPts val="1500"/>
              <a:buNone/>
              <a:defRPr b="1" sz="1500">
                <a:solidFill>
                  <a:srgbClr val="003087"/>
                </a:solidFill>
              </a:defRPr>
            </a:lvl1pPr>
            <a:lvl2pPr indent="-342900" lvl="1" marL="914400" rtl="0" algn="l">
              <a:lnSpc>
                <a:spcPct val="100000"/>
              </a:lnSpc>
              <a:spcBef>
                <a:spcPts val="360"/>
              </a:spcBef>
              <a:spcAft>
                <a:spcPts val="0"/>
              </a:spcAft>
              <a:buClr>
                <a:schemeClr val="accent1"/>
              </a:buClr>
              <a:buSzPts val="1800"/>
              <a:buChar char="–"/>
              <a:defRPr/>
            </a:lvl2pPr>
            <a:lvl3pPr indent="-342900" lvl="2" marL="1371600" rtl="0" algn="l">
              <a:lnSpc>
                <a:spcPct val="100000"/>
              </a:lnSpc>
              <a:spcBef>
                <a:spcPts val="360"/>
              </a:spcBef>
              <a:spcAft>
                <a:spcPts val="0"/>
              </a:spcAft>
              <a:buClr>
                <a:schemeClr val="accent1"/>
              </a:buClr>
              <a:buSzPts val="1800"/>
              <a:buChar char="•"/>
              <a:defRPr/>
            </a:lvl3pPr>
            <a:lvl4pPr indent="-342900" lvl="3" marL="1828800" rtl="0" algn="l">
              <a:lnSpc>
                <a:spcPct val="100000"/>
              </a:lnSpc>
              <a:spcBef>
                <a:spcPts val="360"/>
              </a:spcBef>
              <a:spcAft>
                <a:spcPts val="0"/>
              </a:spcAft>
              <a:buClr>
                <a:schemeClr val="accent1"/>
              </a:buClr>
              <a:buSzPts val="1800"/>
              <a:buChar char="–"/>
              <a:defRPr/>
            </a:lvl4pPr>
            <a:lvl5pPr indent="-342900" lvl="4" marL="2286000" rtl="0" algn="l">
              <a:lnSpc>
                <a:spcPct val="100000"/>
              </a:lnSpc>
              <a:spcBef>
                <a:spcPts val="360"/>
              </a:spcBef>
              <a:spcAft>
                <a:spcPts val="0"/>
              </a:spcAft>
              <a:buClr>
                <a:schemeClr val="accent1"/>
              </a:buClr>
              <a:buSzPts val="1800"/>
              <a:buChar char="»"/>
              <a:defRPr/>
            </a:lvl5pPr>
            <a:lvl6pPr indent="-342900" lvl="5" marL="2743200" rtl="0" algn="l">
              <a:lnSpc>
                <a:spcPct val="100000"/>
              </a:lnSpc>
              <a:spcBef>
                <a:spcPts val="360"/>
              </a:spcBef>
              <a:spcAft>
                <a:spcPts val="0"/>
              </a:spcAft>
              <a:buClr>
                <a:schemeClr val="lt1"/>
              </a:buClr>
              <a:buSzPts val="1800"/>
              <a:buChar char="•"/>
              <a:defRPr/>
            </a:lvl6pPr>
            <a:lvl7pPr indent="-342900" lvl="6" marL="3200400" rtl="0" algn="l">
              <a:lnSpc>
                <a:spcPct val="100000"/>
              </a:lnSpc>
              <a:spcBef>
                <a:spcPts val="360"/>
              </a:spcBef>
              <a:spcAft>
                <a:spcPts val="0"/>
              </a:spcAft>
              <a:buClr>
                <a:schemeClr val="lt1"/>
              </a:buClr>
              <a:buSzPts val="1800"/>
              <a:buChar char="•"/>
              <a:defRPr/>
            </a:lvl7pPr>
            <a:lvl8pPr indent="-342900" lvl="7" marL="3657600" rtl="0" algn="l">
              <a:lnSpc>
                <a:spcPct val="100000"/>
              </a:lnSpc>
              <a:spcBef>
                <a:spcPts val="360"/>
              </a:spcBef>
              <a:spcAft>
                <a:spcPts val="0"/>
              </a:spcAft>
              <a:buClr>
                <a:schemeClr val="lt1"/>
              </a:buClr>
              <a:buSzPts val="1800"/>
              <a:buChar char="•"/>
              <a:defRPr/>
            </a:lvl8pPr>
            <a:lvl9pPr indent="-342900" lvl="8" marL="4114800" rtl="0" algn="l">
              <a:lnSpc>
                <a:spcPct val="100000"/>
              </a:lnSpc>
              <a:spcBef>
                <a:spcPts val="360"/>
              </a:spcBef>
              <a:spcAft>
                <a:spcPts val="0"/>
              </a:spcAft>
              <a:buClr>
                <a:schemeClr val="lt1"/>
              </a:buClr>
              <a:buSzPts val="1800"/>
              <a:buChar char="•"/>
              <a:defRPr/>
            </a:lvl9pPr>
          </a:lstStyle>
          <a:p/>
        </p:txBody>
      </p:sp>
      <p:pic>
        <p:nvPicPr>
          <p:cNvPr id="115" name="Google Shape;115;p25"/>
          <p:cNvPicPr preferRelativeResize="0"/>
          <p:nvPr/>
        </p:nvPicPr>
        <p:blipFill rotWithShape="1">
          <a:blip r:embed="rId2">
            <a:alphaModFix/>
          </a:blip>
          <a:srcRect b="0" l="0" r="0" t="0"/>
          <a:stretch/>
        </p:blipFill>
        <p:spPr>
          <a:xfrm>
            <a:off x="7452320" y="195486"/>
            <a:ext cx="1495941" cy="688133"/>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7_Title and Content">
  <p:cSld name="7_Title and Content">
    <p:bg>
      <p:bgPr>
        <a:solidFill>
          <a:schemeClr val="accent1"/>
        </a:solidFill>
      </p:bgPr>
    </p:bg>
    <p:spTree>
      <p:nvGrpSpPr>
        <p:cNvPr id="116" name="Shape 116"/>
        <p:cNvGrpSpPr/>
        <p:nvPr/>
      </p:nvGrpSpPr>
      <p:grpSpPr>
        <a:xfrm>
          <a:off x="0" y="0"/>
          <a:ext cx="0" cy="0"/>
          <a:chOff x="0" y="0"/>
          <a:chExt cx="0" cy="0"/>
        </a:xfrm>
      </p:grpSpPr>
      <p:sp>
        <p:nvSpPr>
          <p:cNvPr id="117" name="Google Shape;117;p26"/>
          <p:cNvSpPr/>
          <p:nvPr/>
        </p:nvSpPr>
        <p:spPr>
          <a:xfrm>
            <a:off x="4788024" y="0"/>
            <a:ext cx="4389000" cy="51639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18" name="Google Shape;118;p26"/>
          <p:cNvSpPr txBox="1"/>
          <p:nvPr>
            <p:ph idx="1" type="body"/>
          </p:nvPr>
        </p:nvSpPr>
        <p:spPr>
          <a:xfrm>
            <a:off x="457200" y="1200151"/>
            <a:ext cx="3754800" cy="3394500"/>
          </a:xfrm>
          <a:prstGeom prst="rect">
            <a:avLst/>
          </a:prstGeom>
          <a:noFill/>
          <a:ln>
            <a:noFill/>
          </a:ln>
        </p:spPr>
        <p:txBody>
          <a:bodyPr anchorCtr="0" anchor="t" bIns="45700" lIns="91425" spcFirstLastPara="1" rIns="91425" wrap="square" tIns="45700">
            <a:noAutofit/>
          </a:bodyPr>
          <a:lstStyle>
            <a:lvl1pPr indent="-419100" lvl="0" marL="457200" marR="0" rtl="0" algn="l">
              <a:lnSpc>
                <a:spcPct val="100000"/>
              </a:lnSpc>
              <a:spcBef>
                <a:spcPts val="0"/>
              </a:spcBef>
              <a:spcAft>
                <a:spcPts val="0"/>
              </a:spcAft>
              <a:buClr>
                <a:srgbClr val="FFFFFF"/>
              </a:buClr>
              <a:buSzPts val="3000"/>
              <a:buFont typeface="Arial"/>
              <a:buChar char="•"/>
              <a:defRPr>
                <a:solidFill>
                  <a:srgbClr val="FFFFFF"/>
                </a:solidFill>
              </a:defRPr>
            </a:lvl1pPr>
            <a:lvl2pPr indent="-393700" lvl="1" marL="914400" rtl="0" algn="l">
              <a:lnSpc>
                <a:spcPct val="100000"/>
              </a:lnSpc>
              <a:spcBef>
                <a:spcPts val="520"/>
              </a:spcBef>
              <a:spcAft>
                <a:spcPts val="0"/>
              </a:spcAft>
              <a:buClr>
                <a:srgbClr val="FFFFFF"/>
              </a:buClr>
              <a:buSzPts val="2600"/>
              <a:buChar char="–"/>
              <a:defRPr>
                <a:solidFill>
                  <a:srgbClr val="FFFFFF"/>
                </a:solidFill>
              </a:defRPr>
            </a:lvl2pPr>
            <a:lvl3pPr indent="-368300" lvl="2" marL="1371600" rtl="0" algn="l">
              <a:lnSpc>
                <a:spcPct val="100000"/>
              </a:lnSpc>
              <a:spcBef>
                <a:spcPts val="440"/>
              </a:spcBef>
              <a:spcAft>
                <a:spcPts val="0"/>
              </a:spcAft>
              <a:buClr>
                <a:srgbClr val="FFFFFF"/>
              </a:buClr>
              <a:buSzPts val="2200"/>
              <a:buChar char="•"/>
              <a:defRPr>
                <a:solidFill>
                  <a:srgbClr val="FFFFFF"/>
                </a:solidFill>
              </a:defRPr>
            </a:lvl3pPr>
            <a:lvl4pPr indent="-342900" lvl="3" marL="1828800" rtl="0" algn="l">
              <a:lnSpc>
                <a:spcPct val="100000"/>
              </a:lnSpc>
              <a:spcBef>
                <a:spcPts val="360"/>
              </a:spcBef>
              <a:spcAft>
                <a:spcPts val="0"/>
              </a:spcAft>
              <a:buClr>
                <a:schemeClr val="accent1"/>
              </a:buClr>
              <a:buSzPts val="1800"/>
              <a:buChar char="–"/>
              <a:defRPr/>
            </a:lvl4pPr>
            <a:lvl5pPr indent="-342900" lvl="4" marL="2286000" rtl="0" algn="l">
              <a:lnSpc>
                <a:spcPct val="100000"/>
              </a:lnSpc>
              <a:spcBef>
                <a:spcPts val="360"/>
              </a:spcBef>
              <a:spcAft>
                <a:spcPts val="0"/>
              </a:spcAft>
              <a:buClr>
                <a:schemeClr val="accent1"/>
              </a:buClr>
              <a:buSzPts val="1800"/>
              <a:buChar char="»"/>
              <a:defRPr/>
            </a:lvl5pPr>
            <a:lvl6pPr indent="-342900" lvl="5" marL="2743200" rtl="0" algn="l">
              <a:lnSpc>
                <a:spcPct val="100000"/>
              </a:lnSpc>
              <a:spcBef>
                <a:spcPts val="360"/>
              </a:spcBef>
              <a:spcAft>
                <a:spcPts val="0"/>
              </a:spcAft>
              <a:buClr>
                <a:schemeClr val="lt1"/>
              </a:buClr>
              <a:buSzPts val="1800"/>
              <a:buChar char="•"/>
              <a:defRPr/>
            </a:lvl6pPr>
            <a:lvl7pPr indent="-342900" lvl="6" marL="3200400" rtl="0" algn="l">
              <a:lnSpc>
                <a:spcPct val="100000"/>
              </a:lnSpc>
              <a:spcBef>
                <a:spcPts val="360"/>
              </a:spcBef>
              <a:spcAft>
                <a:spcPts val="0"/>
              </a:spcAft>
              <a:buClr>
                <a:schemeClr val="lt1"/>
              </a:buClr>
              <a:buSzPts val="1800"/>
              <a:buChar char="•"/>
              <a:defRPr/>
            </a:lvl7pPr>
            <a:lvl8pPr indent="-342900" lvl="7" marL="3657600" rtl="0" algn="l">
              <a:lnSpc>
                <a:spcPct val="100000"/>
              </a:lnSpc>
              <a:spcBef>
                <a:spcPts val="360"/>
              </a:spcBef>
              <a:spcAft>
                <a:spcPts val="0"/>
              </a:spcAft>
              <a:buClr>
                <a:schemeClr val="lt1"/>
              </a:buClr>
              <a:buSzPts val="1800"/>
              <a:buChar char="•"/>
              <a:defRPr/>
            </a:lvl8pPr>
            <a:lvl9pPr indent="-342900" lvl="8" marL="4114800" rtl="0" algn="l">
              <a:lnSpc>
                <a:spcPct val="100000"/>
              </a:lnSpc>
              <a:spcBef>
                <a:spcPts val="360"/>
              </a:spcBef>
              <a:spcAft>
                <a:spcPts val="0"/>
              </a:spcAft>
              <a:buClr>
                <a:schemeClr val="lt1"/>
              </a:buClr>
              <a:buSzPts val="1800"/>
              <a:buChar char="•"/>
              <a:defRPr/>
            </a:lvl9pPr>
          </a:lstStyle>
          <a:p/>
        </p:txBody>
      </p:sp>
      <p:sp>
        <p:nvSpPr>
          <p:cNvPr id="119" name="Google Shape;119;p26"/>
          <p:cNvSpPr txBox="1"/>
          <p:nvPr>
            <p:ph type="title"/>
          </p:nvPr>
        </p:nvSpPr>
        <p:spPr>
          <a:xfrm>
            <a:off x="467544" y="267494"/>
            <a:ext cx="7632000" cy="5295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rgbClr val="FFFFFF"/>
              </a:buClr>
              <a:buSzPts val="3000"/>
              <a:buFont typeface="Arial"/>
              <a:buNone/>
              <a:defRPr b="1" sz="3000">
                <a:solidFill>
                  <a:srgbClr val="FFFFFF"/>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pic>
        <p:nvPicPr>
          <p:cNvPr id="120" name="Google Shape;120;p26"/>
          <p:cNvPicPr preferRelativeResize="0"/>
          <p:nvPr/>
        </p:nvPicPr>
        <p:blipFill rotWithShape="1">
          <a:blip r:embed="rId2">
            <a:alphaModFix/>
          </a:blip>
          <a:srcRect b="0" l="0" r="0" t="0"/>
          <a:stretch/>
        </p:blipFill>
        <p:spPr>
          <a:xfrm>
            <a:off x="7452320" y="195486"/>
            <a:ext cx="1495941" cy="688133"/>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_Title and Content">
  <p:cSld name="3_Title and Content">
    <p:bg>
      <p:bgPr>
        <a:solidFill>
          <a:schemeClr val="lt2"/>
        </a:solidFill>
      </p:bgPr>
    </p:bg>
    <p:spTree>
      <p:nvGrpSpPr>
        <p:cNvPr id="121" name="Shape 121"/>
        <p:cNvGrpSpPr/>
        <p:nvPr/>
      </p:nvGrpSpPr>
      <p:grpSpPr>
        <a:xfrm>
          <a:off x="0" y="0"/>
          <a:ext cx="0" cy="0"/>
          <a:chOff x="0" y="0"/>
          <a:chExt cx="0" cy="0"/>
        </a:xfrm>
      </p:grpSpPr>
      <p:sp>
        <p:nvSpPr>
          <p:cNvPr id="122" name="Google Shape;122;p27"/>
          <p:cNvSpPr/>
          <p:nvPr/>
        </p:nvSpPr>
        <p:spPr>
          <a:xfrm>
            <a:off x="4754880" y="0"/>
            <a:ext cx="4389000" cy="51639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23" name="Google Shape;123;p27"/>
          <p:cNvSpPr txBox="1"/>
          <p:nvPr>
            <p:ph idx="12" type="sldNum"/>
          </p:nvPr>
        </p:nvSpPr>
        <p:spPr>
          <a:xfrm>
            <a:off x="6300192" y="4731990"/>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24" name="Google Shape;124;p27"/>
          <p:cNvSpPr txBox="1"/>
          <p:nvPr>
            <p:ph type="title"/>
          </p:nvPr>
        </p:nvSpPr>
        <p:spPr>
          <a:xfrm>
            <a:off x="467544" y="267494"/>
            <a:ext cx="7632000" cy="5295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rgbClr val="FFFFFF"/>
              </a:buClr>
              <a:buSzPts val="3000"/>
              <a:buFont typeface="Arial"/>
              <a:buNone/>
              <a:defRPr b="1" sz="3000">
                <a:solidFill>
                  <a:srgbClr val="FFFFFF"/>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5" name="Google Shape;125;p27"/>
          <p:cNvSpPr txBox="1"/>
          <p:nvPr>
            <p:ph idx="1" type="body"/>
          </p:nvPr>
        </p:nvSpPr>
        <p:spPr>
          <a:xfrm>
            <a:off x="467544" y="1131590"/>
            <a:ext cx="4032300" cy="3384600"/>
          </a:xfrm>
          <a:prstGeom prst="rect">
            <a:avLst/>
          </a:prstGeom>
          <a:noFill/>
          <a:ln>
            <a:noFill/>
          </a:ln>
        </p:spPr>
        <p:txBody>
          <a:bodyPr anchorCtr="0" anchor="t" bIns="45700" lIns="91425" spcFirstLastPara="1" rIns="91425" wrap="square" tIns="45700">
            <a:noAutofit/>
          </a:bodyPr>
          <a:lstStyle>
            <a:lvl1pPr indent="-342900" lvl="0" marL="457200" marR="0" rtl="0" algn="l">
              <a:lnSpc>
                <a:spcPct val="100000"/>
              </a:lnSpc>
              <a:spcBef>
                <a:spcPts val="0"/>
              </a:spcBef>
              <a:spcAft>
                <a:spcPts val="0"/>
              </a:spcAft>
              <a:buClr>
                <a:srgbClr val="FFFFFF"/>
              </a:buClr>
              <a:buSzPts val="1800"/>
              <a:buFont typeface="Arial"/>
              <a:buChar char="•"/>
              <a:defRPr sz="1800">
                <a:solidFill>
                  <a:srgbClr val="FFFFFF"/>
                </a:solidFill>
              </a:defRPr>
            </a:lvl1pPr>
            <a:lvl2pPr indent="-342900" lvl="1" marL="914400" rtl="0" algn="l">
              <a:lnSpc>
                <a:spcPct val="100000"/>
              </a:lnSpc>
              <a:spcBef>
                <a:spcPts val="360"/>
              </a:spcBef>
              <a:spcAft>
                <a:spcPts val="0"/>
              </a:spcAft>
              <a:buClr>
                <a:schemeClr val="accent1"/>
              </a:buClr>
              <a:buSzPts val="1800"/>
              <a:buChar char="–"/>
              <a:defRPr/>
            </a:lvl2pPr>
            <a:lvl3pPr indent="-342900" lvl="2" marL="1371600" rtl="0" algn="l">
              <a:lnSpc>
                <a:spcPct val="100000"/>
              </a:lnSpc>
              <a:spcBef>
                <a:spcPts val="360"/>
              </a:spcBef>
              <a:spcAft>
                <a:spcPts val="0"/>
              </a:spcAft>
              <a:buClr>
                <a:schemeClr val="accent1"/>
              </a:buClr>
              <a:buSzPts val="1800"/>
              <a:buChar char="•"/>
              <a:defRPr/>
            </a:lvl3pPr>
            <a:lvl4pPr indent="-342900" lvl="3" marL="1828800" rtl="0" algn="l">
              <a:lnSpc>
                <a:spcPct val="100000"/>
              </a:lnSpc>
              <a:spcBef>
                <a:spcPts val="360"/>
              </a:spcBef>
              <a:spcAft>
                <a:spcPts val="0"/>
              </a:spcAft>
              <a:buClr>
                <a:schemeClr val="accent1"/>
              </a:buClr>
              <a:buSzPts val="1800"/>
              <a:buChar char="–"/>
              <a:defRPr/>
            </a:lvl4pPr>
            <a:lvl5pPr indent="-342900" lvl="4" marL="2286000" rtl="0" algn="l">
              <a:lnSpc>
                <a:spcPct val="100000"/>
              </a:lnSpc>
              <a:spcBef>
                <a:spcPts val="360"/>
              </a:spcBef>
              <a:spcAft>
                <a:spcPts val="0"/>
              </a:spcAft>
              <a:buClr>
                <a:schemeClr val="accent1"/>
              </a:buClr>
              <a:buSzPts val="1800"/>
              <a:buChar char="»"/>
              <a:defRPr/>
            </a:lvl5pPr>
            <a:lvl6pPr indent="-342900" lvl="5" marL="2743200" rtl="0" algn="l">
              <a:lnSpc>
                <a:spcPct val="100000"/>
              </a:lnSpc>
              <a:spcBef>
                <a:spcPts val="360"/>
              </a:spcBef>
              <a:spcAft>
                <a:spcPts val="0"/>
              </a:spcAft>
              <a:buClr>
                <a:schemeClr val="lt1"/>
              </a:buClr>
              <a:buSzPts val="1800"/>
              <a:buChar char="•"/>
              <a:defRPr/>
            </a:lvl6pPr>
            <a:lvl7pPr indent="-342900" lvl="6" marL="3200400" rtl="0" algn="l">
              <a:lnSpc>
                <a:spcPct val="100000"/>
              </a:lnSpc>
              <a:spcBef>
                <a:spcPts val="360"/>
              </a:spcBef>
              <a:spcAft>
                <a:spcPts val="0"/>
              </a:spcAft>
              <a:buClr>
                <a:schemeClr val="lt1"/>
              </a:buClr>
              <a:buSzPts val="1800"/>
              <a:buChar char="•"/>
              <a:defRPr/>
            </a:lvl7pPr>
            <a:lvl8pPr indent="-342900" lvl="7" marL="3657600" rtl="0" algn="l">
              <a:lnSpc>
                <a:spcPct val="100000"/>
              </a:lnSpc>
              <a:spcBef>
                <a:spcPts val="360"/>
              </a:spcBef>
              <a:spcAft>
                <a:spcPts val="0"/>
              </a:spcAft>
              <a:buClr>
                <a:schemeClr val="lt1"/>
              </a:buClr>
              <a:buSzPts val="1800"/>
              <a:buChar char="•"/>
              <a:defRPr/>
            </a:lvl8pPr>
            <a:lvl9pPr indent="-342900" lvl="8" marL="4114800" rtl="0" algn="l">
              <a:lnSpc>
                <a:spcPct val="100000"/>
              </a:lnSpc>
              <a:spcBef>
                <a:spcPts val="360"/>
              </a:spcBef>
              <a:spcAft>
                <a:spcPts val="0"/>
              </a:spcAft>
              <a:buClr>
                <a:schemeClr val="lt1"/>
              </a:buClr>
              <a:buSzPts val="1800"/>
              <a:buChar char="•"/>
              <a:defRPr/>
            </a:lvl9pPr>
          </a:lstStyle>
          <a:p/>
        </p:txBody>
      </p:sp>
      <p:pic>
        <p:nvPicPr>
          <p:cNvPr id="126" name="Google Shape;126;p27"/>
          <p:cNvPicPr preferRelativeResize="0"/>
          <p:nvPr/>
        </p:nvPicPr>
        <p:blipFill rotWithShape="1">
          <a:blip r:embed="rId2">
            <a:alphaModFix/>
          </a:blip>
          <a:srcRect b="0" l="0" r="0" t="0"/>
          <a:stretch/>
        </p:blipFill>
        <p:spPr>
          <a:xfrm>
            <a:off x="7452320" y="195486"/>
            <a:ext cx="1495941" cy="688133"/>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_Title and Content">
  <p:cSld name="4_Title and Content">
    <p:bg>
      <p:bgPr>
        <a:solidFill>
          <a:srgbClr val="FFFFFF"/>
        </a:solidFill>
      </p:bgPr>
    </p:bg>
    <p:spTree>
      <p:nvGrpSpPr>
        <p:cNvPr id="127" name="Shape 127"/>
        <p:cNvGrpSpPr/>
        <p:nvPr/>
      </p:nvGrpSpPr>
      <p:grpSpPr>
        <a:xfrm>
          <a:off x="0" y="0"/>
          <a:ext cx="0" cy="0"/>
          <a:chOff x="0" y="0"/>
          <a:chExt cx="0" cy="0"/>
        </a:xfrm>
      </p:grpSpPr>
      <p:sp>
        <p:nvSpPr>
          <p:cNvPr id="128" name="Google Shape;128;p28"/>
          <p:cNvSpPr/>
          <p:nvPr/>
        </p:nvSpPr>
        <p:spPr>
          <a:xfrm>
            <a:off x="4644008" y="0"/>
            <a:ext cx="4509000" cy="51435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29" name="Google Shape;129;p28"/>
          <p:cNvSpPr txBox="1"/>
          <p:nvPr>
            <p:ph type="title"/>
          </p:nvPr>
        </p:nvSpPr>
        <p:spPr>
          <a:xfrm>
            <a:off x="467544" y="267494"/>
            <a:ext cx="7632000" cy="5295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rgbClr val="FFFFFF"/>
              </a:buClr>
              <a:buSzPts val="3000"/>
              <a:buFont typeface="Arial"/>
              <a:buNone/>
              <a:defRPr b="1" sz="3000">
                <a:solidFill>
                  <a:srgbClr val="FFFFFF"/>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0" name="Google Shape;130;p28"/>
          <p:cNvSpPr txBox="1"/>
          <p:nvPr>
            <p:ph idx="1" type="body"/>
          </p:nvPr>
        </p:nvSpPr>
        <p:spPr>
          <a:xfrm>
            <a:off x="467544" y="1131590"/>
            <a:ext cx="4032300" cy="3384600"/>
          </a:xfrm>
          <a:prstGeom prst="rect">
            <a:avLst/>
          </a:prstGeom>
          <a:noFill/>
          <a:ln>
            <a:noFill/>
          </a:ln>
        </p:spPr>
        <p:txBody>
          <a:bodyPr anchorCtr="0" anchor="t" bIns="45700" lIns="91425" spcFirstLastPara="1" rIns="91425" wrap="square" tIns="45700">
            <a:noAutofit/>
          </a:bodyPr>
          <a:lstStyle>
            <a:lvl1pPr indent="-342900" lvl="0" marL="457200" marR="0" rtl="0" algn="l">
              <a:lnSpc>
                <a:spcPct val="100000"/>
              </a:lnSpc>
              <a:spcBef>
                <a:spcPts val="0"/>
              </a:spcBef>
              <a:spcAft>
                <a:spcPts val="0"/>
              </a:spcAft>
              <a:buClr>
                <a:schemeClr val="accent1"/>
              </a:buClr>
              <a:buSzPts val="1800"/>
              <a:buFont typeface="Arial"/>
              <a:buChar char="•"/>
              <a:defRPr sz="1800">
                <a:solidFill>
                  <a:schemeClr val="accent1"/>
                </a:solidFill>
              </a:defRPr>
            </a:lvl1pPr>
            <a:lvl2pPr indent="-342900" lvl="1" marL="914400" rtl="0" algn="l">
              <a:lnSpc>
                <a:spcPct val="100000"/>
              </a:lnSpc>
              <a:spcBef>
                <a:spcPts val="360"/>
              </a:spcBef>
              <a:spcAft>
                <a:spcPts val="0"/>
              </a:spcAft>
              <a:buClr>
                <a:schemeClr val="accent1"/>
              </a:buClr>
              <a:buSzPts val="1800"/>
              <a:buChar char="–"/>
              <a:defRPr/>
            </a:lvl2pPr>
            <a:lvl3pPr indent="-342900" lvl="2" marL="1371600" rtl="0" algn="l">
              <a:lnSpc>
                <a:spcPct val="100000"/>
              </a:lnSpc>
              <a:spcBef>
                <a:spcPts val="360"/>
              </a:spcBef>
              <a:spcAft>
                <a:spcPts val="0"/>
              </a:spcAft>
              <a:buClr>
                <a:schemeClr val="accent1"/>
              </a:buClr>
              <a:buSzPts val="1800"/>
              <a:buChar char="•"/>
              <a:defRPr/>
            </a:lvl3pPr>
            <a:lvl4pPr indent="-342900" lvl="3" marL="1828800" rtl="0" algn="l">
              <a:lnSpc>
                <a:spcPct val="100000"/>
              </a:lnSpc>
              <a:spcBef>
                <a:spcPts val="360"/>
              </a:spcBef>
              <a:spcAft>
                <a:spcPts val="0"/>
              </a:spcAft>
              <a:buClr>
                <a:schemeClr val="accent1"/>
              </a:buClr>
              <a:buSzPts val="1800"/>
              <a:buChar char="–"/>
              <a:defRPr/>
            </a:lvl4pPr>
            <a:lvl5pPr indent="-342900" lvl="4" marL="2286000" rtl="0" algn="l">
              <a:lnSpc>
                <a:spcPct val="100000"/>
              </a:lnSpc>
              <a:spcBef>
                <a:spcPts val="360"/>
              </a:spcBef>
              <a:spcAft>
                <a:spcPts val="0"/>
              </a:spcAft>
              <a:buClr>
                <a:schemeClr val="accent1"/>
              </a:buClr>
              <a:buSzPts val="1800"/>
              <a:buChar char="»"/>
              <a:defRPr/>
            </a:lvl5pPr>
            <a:lvl6pPr indent="-342900" lvl="5" marL="2743200" rtl="0" algn="l">
              <a:lnSpc>
                <a:spcPct val="100000"/>
              </a:lnSpc>
              <a:spcBef>
                <a:spcPts val="360"/>
              </a:spcBef>
              <a:spcAft>
                <a:spcPts val="0"/>
              </a:spcAft>
              <a:buClr>
                <a:schemeClr val="lt1"/>
              </a:buClr>
              <a:buSzPts val="1800"/>
              <a:buChar char="•"/>
              <a:defRPr/>
            </a:lvl6pPr>
            <a:lvl7pPr indent="-342900" lvl="6" marL="3200400" rtl="0" algn="l">
              <a:lnSpc>
                <a:spcPct val="100000"/>
              </a:lnSpc>
              <a:spcBef>
                <a:spcPts val="360"/>
              </a:spcBef>
              <a:spcAft>
                <a:spcPts val="0"/>
              </a:spcAft>
              <a:buClr>
                <a:schemeClr val="lt1"/>
              </a:buClr>
              <a:buSzPts val="1800"/>
              <a:buChar char="•"/>
              <a:defRPr/>
            </a:lvl7pPr>
            <a:lvl8pPr indent="-342900" lvl="7" marL="3657600" rtl="0" algn="l">
              <a:lnSpc>
                <a:spcPct val="100000"/>
              </a:lnSpc>
              <a:spcBef>
                <a:spcPts val="360"/>
              </a:spcBef>
              <a:spcAft>
                <a:spcPts val="0"/>
              </a:spcAft>
              <a:buClr>
                <a:schemeClr val="lt1"/>
              </a:buClr>
              <a:buSzPts val="1800"/>
              <a:buChar char="•"/>
              <a:defRPr/>
            </a:lvl8pPr>
            <a:lvl9pPr indent="-342900" lvl="8" marL="4114800" rtl="0" algn="l">
              <a:lnSpc>
                <a:spcPct val="100000"/>
              </a:lnSpc>
              <a:spcBef>
                <a:spcPts val="360"/>
              </a:spcBef>
              <a:spcAft>
                <a:spcPts val="0"/>
              </a:spcAft>
              <a:buClr>
                <a:schemeClr val="lt1"/>
              </a:buClr>
              <a:buSzPts val="1800"/>
              <a:buChar char="•"/>
              <a:defRPr/>
            </a:lvl9pPr>
          </a:lstStyle>
          <a:p/>
        </p:txBody>
      </p:sp>
      <p:pic>
        <p:nvPicPr>
          <p:cNvPr id="131" name="Google Shape;131;p28"/>
          <p:cNvPicPr preferRelativeResize="0"/>
          <p:nvPr/>
        </p:nvPicPr>
        <p:blipFill rotWithShape="1">
          <a:blip r:embed="rId2">
            <a:alphaModFix/>
          </a:blip>
          <a:srcRect b="0" l="0" r="0" t="0"/>
          <a:stretch/>
        </p:blipFill>
        <p:spPr>
          <a:xfrm>
            <a:off x="7452320" y="195486"/>
            <a:ext cx="1495941" cy="688133"/>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6_Title and Content">
  <p:cSld name="6_Title and Content">
    <p:bg>
      <p:bgPr>
        <a:solidFill>
          <a:srgbClr val="FFFFFF"/>
        </a:solidFill>
      </p:bgPr>
    </p:bg>
    <p:spTree>
      <p:nvGrpSpPr>
        <p:cNvPr id="132" name="Shape 132"/>
        <p:cNvGrpSpPr/>
        <p:nvPr/>
      </p:nvGrpSpPr>
      <p:grpSpPr>
        <a:xfrm>
          <a:off x="0" y="0"/>
          <a:ext cx="0" cy="0"/>
          <a:chOff x="0" y="0"/>
          <a:chExt cx="0" cy="0"/>
        </a:xfrm>
      </p:grpSpPr>
      <p:sp>
        <p:nvSpPr>
          <p:cNvPr id="133" name="Google Shape;133;p29"/>
          <p:cNvSpPr/>
          <p:nvPr/>
        </p:nvSpPr>
        <p:spPr>
          <a:xfrm>
            <a:off x="4788024" y="0"/>
            <a:ext cx="4356000"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34" name="Google Shape;134;p29"/>
          <p:cNvSpPr txBox="1"/>
          <p:nvPr>
            <p:ph idx="12" type="sldNum"/>
          </p:nvPr>
        </p:nvSpPr>
        <p:spPr>
          <a:xfrm>
            <a:off x="6300192" y="4731990"/>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35" name="Google Shape;135;p29"/>
          <p:cNvSpPr txBox="1"/>
          <p:nvPr>
            <p:ph type="title"/>
          </p:nvPr>
        </p:nvSpPr>
        <p:spPr>
          <a:xfrm>
            <a:off x="467544" y="267494"/>
            <a:ext cx="7632000" cy="5295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rgbClr val="FFFFFF"/>
              </a:buClr>
              <a:buSzPts val="3000"/>
              <a:buFont typeface="Arial"/>
              <a:buNone/>
              <a:defRPr b="1" sz="3000">
                <a:solidFill>
                  <a:srgbClr val="FFFFFF"/>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6" name="Google Shape;136;p29"/>
          <p:cNvSpPr txBox="1"/>
          <p:nvPr>
            <p:ph idx="1" type="body"/>
          </p:nvPr>
        </p:nvSpPr>
        <p:spPr>
          <a:xfrm>
            <a:off x="468313" y="1131888"/>
            <a:ext cx="4032300" cy="3384600"/>
          </a:xfrm>
          <a:prstGeom prst="rect">
            <a:avLst/>
          </a:prstGeom>
          <a:noFill/>
          <a:ln>
            <a:noFill/>
          </a:ln>
        </p:spPr>
        <p:txBody>
          <a:bodyPr anchorCtr="0" anchor="t" bIns="45700" lIns="91425" spcFirstLastPara="1" rIns="91425" wrap="square" tIns="45700">
            <a:noAutofit/>
          </a:bodyPr>
          <a:lstStyle>
            <a:lvl1pPr indent="-342900" lvl="0" marL="457200" marR="0" rtl="0" algn="l">
              <a:lnSpc>
                <a:spcPct val="100000"/>
              </a:lnSpc>
              <a:spcBef>
                <a:spcPts val="0"/>
              </a:spcBef>
              <a:spcAft>
                <a:spcPts val="0"/>
              </a:spcAft>
              <a:buClr>
                <a:schemeClr val="dk1"/>
              </a:buClr>
              <a:buSzPts val="1800"/>
              <a:buFont typeface="Arial"/>
              <a:buChar char="•"/>
              <a:defRPr sz="1800">
                <a:solidFill>
                  <a:schemeClr val="dk1"/>
                </a:solidFill>
              </a:defRPr>
            </a:lvl1pPr>
            <a:lvl2pPr indent="-342900" lvl="1" marL="914400" rtl="0" algn="l">
              <a:lnSpc>
                <a:spcPct val="100000"/>
              </a:lnSpc>
              <a:spcBef>
                <a:spcPts val="360"/>
              </a:spcBef>
              <a:spcAft>
                <a:spcPts val="0"/>
              </a:spcAft>
              <a:buClr>
                <a:schemeClr val="accent1"/>
              </a:buClr>
              <a:buSzPts val="1800"/>
              <a:buChar char="–"/>
              <a:defRPr/>
            </a:lvl2pPr>
            <a:lvl3pPr indent="-342900" lvl="2" marL="1371600" rtl="0" algn="l">
              <a:lnSpc>
                <a:spcPct val="100000"/>
              </a:lnSpc>
              <a:spcBef>
                <a:spcPts val="360"/>
              </a:spcBef>
              <a:spcAft>
                <a:spcPts val="0"/>
              </a:spcAft>
              <a:buClr>
                <a:schemeClr val="accent1"/>
              </a:buClr>
              <a:buSzPts val="1800"/>
              <a:buChar char="•"/>
              <a:defRPr/>
            </a:lvl3pPr>
            <a:lvl4pPr indent="-342900" lvl="3" marL="1828800" rtl="0" algn="l">
              <a:lnSpc>
                <a:spcPct val="100000"/>
              </a:lnSpc>
              <a:spcBef>
                <a:spcPts val="360"/>
              </a:spcBef>
              <a:spcAft>
                <a:spcPts val="0"/>
              </a:spcAft>
              <a:buClr>
                <a:schemeClr val="accent1"/>
              </a:buClr>
              <a:buSzPts val="1800"/>
              <a:buChar char="–"/>
              <a:defRPr/>
            </a:lvl4pPr>
            <a:lvl5pPr indent="-342900" lvl="4" marL="2286000" rtl="0" algn="l">
              <a:lnSpc>
                <a:spcPct val="100000"/>
              </a:lnSpc>
              <a:spcBef>
                <a:spcPts val="360"/>
              </a:spcBef>
              <a:spcAft>
                <a:spcPts val="0"/>
              </a:spcAft>
              <a:buClr>
                <a:schemeClr val="accent1"/>
              </a:buClr>
              <a:buSzPts val="1800"/>
              <a:buChar char="»"/>
              <a:defRPr/>
            </a:lvl5pPr>
            <a:lvl6pPr indent="-342900" lvl="5" marL="2743200" rtl="0" algn="l">
              <a:lnSpc>
                <a:spcPct val="100000"/>
              </a:lnSpc>
              <a:spcBef>
                <a:spcPts val="360"/>
              </a:spcBef>
              <a:spcAft>
                <a:spcPts val="0"/>
              </a:spcAft>
              <a:buClr>
                <a:schemeClr val="lt1"/>
              </a:buClr>
              <a:buSzPts val="1800"/>
              <a:buChar char="•"/>
              <a:defRPr/>
            </a:lvl6pPr>
            <a:lvl7pPr indent="-342900" lvl="6" marL="3200400" rtl="0" algn="l">
              <a:lnSpc>
                <a:spcPct val="100000"/>
              </a:lnSpc>
              <a:spcBef>
                <a:spcPts val="360"/>
              </a:spcBef>
              <a:spcAft>
                <a:spcPts val="0"/>
              </a:spcAft>
              <a:buClr>
                <a:schemeClr val="lt1"/>
              </a:buClr>
              <a:buSzPts val="1800"/>
              <a:buChar char="•"/>
              <a:defRPr/>
            </a:lvl7pPr>
            <a:lvl8pPr indent="-342900" lvl="7" marL="3657600" rtl="0" algn="l">
              <a:lnSpc>
                <a:spcPct val="100000"/>
              </a:lnSpc>
              <a:spcBef>
                <a:spcPts val="360"/>
              </a:spcBef>
              <a:spcAft>
                <a:spcPts val="0"/>
              </a:spcAft>
              <a:buClr>
                <a:schemeClr val="lt1"/>
              </a:buClr>
              <a:buSzPts val="1800"/>
              <a:buChar char="•"/>
              <a:defRPr/>
            </a:lvl8pPr>
            <a:lvl9pPr indent="-342900" lvl="8" marL="4114800" rtl="0" algn="l">
              <a:lnSpc>
                <a:spcPct val="100000"/>
              </a:lnSpc>
              <a:spcBef>
                <a:spcPts val="360"/>
              </a:spcBef>
              <a:spcAft>
                <a:spcPts val="0"/>
              </a:spcAft>
              <a:buClr>
                <a:schemeClr val="lt1"/>
              </a:buClr>
              <a:buSzPts val="1800"/>
              <a:buChar char="•"/>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9_Title and Content">
  <p:cSld name="9_Title and Content">
    <p:bg>
      <p:bgPr>
        <a:solidFill>
          <a:srgbClr val="FFFFFF"/>
        </a:solidFill>
      </p:bgPr>
    </p:bg>
    <p:spTree>
      <p:nvGrpSpPr>
        <p:cNvPr id="137" name="Shape 137"/>
        <p:cNvGrpSpPr/>
        <p:nvPr/>
      </p:nvGrpSpPr>
      <p:grpSpPr>
        <a:xfrm>
          <a:off x="0" y="0"/>
          <a:ext cx="0" cy="0"/>
          <a:chOff x="0" y="0"/>
          <a:chExt cx="0" cy="0"/>
        </a:xfrm>
      </p:grpSpPr>
      <p:sp>
        <p:nvSpPr>
          <p:cNvPr id="138" name="Google Shape;138;p30"/>
          <p:cNvSpPr/>
          <p:nvPr/>
        </p:nvSpPr>
        <p:spPr>
          <a:xfrm>
            <a:off x="4788024" y="0"/>
            <a:ext cx="4356000" cy="51435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39" name="Google Shape;139;p30"/>
          <p:cNvSpPr txBox="1"/>
          <p:nvPr>
            <p:ph idx="12" type="sldNum"/>
          </p:nvPr>
        </p:nvSpPr>
        <p:spPr>
          <a:xfrm>
            <a:off x="6300192" y="4731990"/>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40" name="Google Shape;140;p30"/>
          <p:cNvSpPr txBox="1"/>
          <p:nvPr>
            <p:ph type="title"/>
          </p:nvPr>
        </p:nvSpPr>
        <p:spPr>
          <a:xfrm>
            <a:off x="467544" y="267494"/>
            <a:ext cx="7632000" cy="5295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rgbClr val="FFFFFF"/>
              </a:buClr>
              <a:buSzPts val="3000"/>
              <a:buFont typeface="Arial"/>
              <a:buNone/>
              <a:defRPr b="1" sz="3000">
                <a:solidFill>
                  <a:srgbClr val="FFFFFF"/>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1" name="Google Shape;141;p30"/>
          <p:cNvSpPr txBox="1"/>
          <p:nvPr>
            <p:ph idx="1" type="body"/>
          </p:nvPr>
        </p:nvSpPr>
        <p:spPr>
          <a:xfrm>
            <a:off x="468313" y="1131888"/>
            <a:ext cx="4032300" cy="3384600"/>
          </a:xfrm>
          <a:prstGeom prst="rect">
            <a:avLst/>
          </a:prstGeom>
          <a:noFill/>
          <a:ln>
            <a:noFill/>
          </a:ln>
        </p:spPr>
        <p:txBody>
          <a:bodyPr anchorCtr="0" anchor="t" bIns="45700" lIns="91425" spcFirstLastPara="1" rIns="91425" wrap="square" tIns="45700">
            <a:noAutofit/>
          </a:bodyPr>
          <a:lstStyle>
            <a:lvl1pPr indent="-342900" lvl="0" marL="457200" marR="0" rtl="0" algn="l">
              <a:lnSpc>
                <a:spcPct val="100000"/>
              </a:lnSpc>
              <a:spcBef>
                <a:spcPts val="0"/>
              </a:spcBef>
              <a:spcAft>
                <a:spcPts val="0"/>
              </a:spcAft>
              <a:buClr>
                <a:schemeClr val="dk1"/>
              </a:buClr>
              <a:buSzPts val="1800"/>
              <a:buFont typeface="Arial"/>
              <a:buChar char="•"/>
              <a:defRPr sz="1800">
                <a:solidFill>
                  <a:schemeClr val="dk1"/>
                </a:solidFill>
              </a:defRPr>
            </a:lvl1pPr>
            <a:lvl2pPr indent="-342900" lvl="1" marL="914400" rtl="0" algn="l">
              <a:lnSpc>
                <a:spcPct val="100000"/>
              </a:lnSpc>
              <a:spcBef>
                <a:spcPts val="360"/>
              </a:spcBef>
              <a:spcAft>
                <a:spcPts val="0"/>
              </a:spcAft>
              <a:buClr>
                <a:schemeClr val="accent1"/>
              </a:buClr>
              <a:buSzPts val="1800"/>
              <a:buChar char="–"/>
              <a:defRPr/>
            </a:lvl2pPr>
            <a:lvl3pPr indent="-342900" lvl="2" marL="1371600" rtl="0" algn="l">
              <a:lnSpc>
                <a:spcPct val="100000"/>
              </a:lnSpc>
              <a:spcBef>
                <a:spcPts val="360"/>
              </a:spcBef>
              <a:spcAft>
                <a:spcPts val="0"/>
              </a:spcAft>
              <a:buClr>
                <a:schemeClr val="accent1"/>
              </a:buClr>
              <a:buSzPts val="1800"/>
              <a:buChar char="•"/>
              <a:defRPr/>
            </a:lvl3pPr>
            <a:lvl4pPr indent="-342900" lvl="3" marL="1828800" rtl="0" algn="l">
              <a:lnSpc>
                <a:spcPct val="100000"/>
              </a:lnSpc>
              <a:spcBef>
                <a:spcPts val="360"/>
              </a:spcBef>
              <a:spcAft>
                <a:spcPts val="0"/>
              </a:spcAft>
              <a:buClr>
                <a:schemeClr val="accent1"/>
              </a:buClr>
              <a:buSzPts val="1800"/>
              <a:buChar char="–"/>
              <a:defRPr/>
            </a:lvl4pPr>
            <a:lvl5pPr indent="-342900" lvl="4" marL="2286000" rtl="0" algn="l">
              <a:lnSpc>
                <a:spcPct val="100000"/>
              </a:lnSpc>
              <a:spcBef>
                <a:spcPts val="360"/>
              </a:spcBef>
              <a:spcAft>
                <a:spcPts val="0"/>
              </a:spcAft>
              <a:buClr>
                <a:schemeClr val="accent1"/>
              </a:buClr>
              <a:buSzPts val="1800"/>
              <a:buChar char="»"/>
              <a:defRPr/>
            </a:lvl5pPr>
            <a:lvl6pPr indent="-342900" lvl="5" marL="2743200" rtl="0" algn="l">
              <a:lnSpc>
                <a:spcPct val="100000"/>
              </a:lnSpc>
              <a:spcBef>
                <a:spcPts val="360"/>
              </a:spcBef>
              <a:spcAft>
                <a:spcPts val="0"/>
              </a:spcAft>
              <a:buClr>
                <a:schemeClr val="lt1"/>
              </a:buClr>
              <a:buSzPts val="1800"/>
              <a:buChar char="•"/>
              <a:defRPr/>
            </a:lvl6pPr>
            <a:lvl7pPr indent="-342900" lvl="6" marL="3200400" rtl="0" algn="l">
              <a:lnSpc>
                <a:spcPct val="100000"/>
              </a:lnSpc>
              <a:spcBef>
                <a:spcPts val="360"/>
              </a:spcBef>
              <a:spcAft>
                <a:spcPts val="0"/>
              </a:spcAft>
              <a:buClr>
                <a:schemeClr val="lt1"/>
              </a:buClr>
              <a:buSzPts val="1800"/>
              <a:buChar char="•"/>
              <a:defRPr/>
            </a:lvl7pPr>
            <a:lvl8pPr indent="-342900" lvl="7" marL="3657600" rtl="0" algn="l">
              <a:lnSpc>
                <a:spcPct val="100000"/>
              </a:lnSpc>
              <a:spcBef>
                <a:spcPts val="360"/>
              </a:spcBef>
              <a:spcAft>
                <a:spcPts val="0"/>
              </a:spcAft>
              <a:buClr>
                <a:schemeClr val="lt1"/>
              </a:buClr>
              <a:buSzPts val="1800"/>
              <a:buChar char="•"/>
              <a:defRPr/>
            </a:lvl8pPr>
            <a:lvl9pPr indent="-342900" lvl="8" marL="4114800" rtl="0" algn="l">
              <a:lnSpc>
                <a:spcPct val="100000"/>
              </a:lnSpc>
              <a:spcBef>
                <a:spcPts val="360"/>
              </a:spcBef>
              <a:spcAft>
                <a:spcPts val="0"/>
              </a:spcAft>
              <a:buClr>
                <a:schemeClr val="lt1"/>
              </a:buClr>
              <a:buSzPts val="1800"/>
              <a:buChar char="•"/>
              <a:defRPr/>
            </a:lvl9pPr>
          </a:lstStyle>
          <a:p/>
        </p:txBody>
      </p:sp>
      <p:pic>
        <p:nvPicPr>
          <p:cNvPr id="142" name="Google Shape;142;p30"/>
          <p:cNvPicPr preferRelativeResize="0"/>
          <p:nvPr/>
        </p:nvPicPr>
        <p:blipFill rotWithShape="1">
          <a:blip r:embed="rId2">
            <a:alphaModFix/>
          </a:blip>
          <a:srcRect b="0" l="0" r="0" t="0"/>
          <a:stretch/>
        </p:blipFill>
        <p:spPr>
          <a:xfrm>
            <a:off x="7452320" y="195486"/>
            <a:ext cx="1495941" cy="688133"/>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_Custom Layout">
  <p:cSld name="4_Custom Layout">
    <p:bg>
      <p:bgPr>
        <a:solidFill>
          <a:schemeClr val="dk1"/>
        </a:solidFill>
      </p:bgPr>
    </p:bg>
    <p:spTree>
      <p:nvGrpSpPr>
        <p:cNvPr id="143" name="Shape 143"/>
        <p:cNvGrpSpPr/>
        <p:nvPr/>
      </p:nvGrpSpPr>
      <p:grpSpPr>
        <a:xfrm>
          <a:off x="0" y="0"/>
          <a:ext cx="0" cy="0"/>
          <a:chOff x="0" y="0"/>
          <a:chExt cx="0" cy="0"/>
        </a:xfrm>
      </p:grpSpPr>
      <p:sp>
        <p:nvSpPr>
          <p:cNvPr id="144" name="Google Shape;144;p31"/>
          <p:cNvSpPr txBox="1"/>
          <p:nvPr>
            <p:ph type="title"/>
          </p:nvPr>
        </p:nvSpPr>
        <p:spPr>
          <a:xfrm>
            <a:off x="457200" y="205979"/>
            <a:ext cx="8229600" cy="8574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Clr>
                <a:schemeClr val="accent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5" name="Google Shape;145;p31"/>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6" name="Google Shape;146;p31"/>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7" name="Google Shape;147;p31"/>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spTree>
      <p:nvGrpSpPr>
        <p:cNvPr id="148" name="Shape 148"/>
        <p:cNvGrpSpPr/>
        <p:nvPr/>
      </p:nvGrpSpPr>
      <p:grpSpPr>
        <a:xfrm>
          <a:off x="0" y="0"/>
          <a:ext cx="0" cy="0"/>
          <a:chOff x="0" y="0"/>
          <a:chExt cx="0" cy="0"/>
        </a:xfrm>
      </p:grpSpPr>
      <p:sp>
        <p:nvSpPr>
          <p:cNvPr id="149" name="Google Shape;149;p32"/>
          <p:cNvSpPr txBox="1"/>
          <p:nvPr>
            <p:ph type="ctrTitle"/>
          </p:nvPr>
        </p:nvSpPr>
        <p:spPr>
          <a:xfrm>
            <a:off x="311708" y="744575"/>
            <a:ext cx="8520600" cy="2052600"/>
          </a:xfrm>
          <a:prstGeom prst="rect">
            <a:avLst/>
          </a:prstGeom>
          <a:noFill/>
          <a:ln>
            <a:noFill/>
          </a:ln>
        </p:spPr>
        <p:txBody>
          <a:bodyPr anchorCtr="0" anchor="b" bIns="45700" lIns="91425" spcFirstLastPara="1" rIns="91425" wrap="square" tIns="45700">
            <a:noAutofit/>
          </a:bodyPr>
          <a:lstStyle>
            <a:lvl1pPr lvl="0" rtl="0" algn="ctr">
              <a:lnSpc>
                <a:spcPct val="100000"/>
              </a:lnSpc>
              <a:spcBef>
                <a:spcPts val="0"/>
              </a:spcBef>
              <a:spcAft>
                <a:spcPts val="0"/>
              </a:spcAft>
              <a:buSzPts val="5200"/>
              <a:buNone/>
              <a:defRPr sz="52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150" name="Google Shape;150;p32"/>
          <p:cNvSpPr txBox="1"/>
          <p:nvPr>
            <p:ph idx="1" type="subTitle"/>
          </p:nvPr>
        </p:nvSpPr>
        <p:spPr>
          <a:xfrm>
            <a:off x="311700" y="2834125"/>
            <a:ext cx="8520600" cy="792600"/>
          </a:xfrm>
          <a:prstGeom prst="rect">
            <a:avLst/>
          </a:prstGeom>
          <a:noFill/>
          <a:ln>
            <a:noFill/>
          </a:ln>
        </p:spPr>
        <p:txBody>
          <a:bodyPr anchorCtr="0" anchor="t" bIns="45700" lIns="91425" spcFirstLastPara="1" rIns="91425" wrap="square" tIns="45700">
            <a:noAutofit/>
          </a:bodyPr>
          <a:lstStyle>
            <a:lvl1pPr lvl="0" rtl="0" algn="ctr">
              <a:lnSpc>
                <a:spcPct val="100000"/>
              </a:lnSpc>
              <a:spcBef>
                <a:spcPts val="600"/>
              </a:spcBef>
              <a:spcAft>
                <a:spcPts val="0"/>
              </a:spcAft>
              <a:buSzPts val="2800"/>
              <a:buNone/>
              <a:defRPr sz="2800"/>
            </a:lvl1pPr>
            <a:lvl2pPr lvl="1" rtl="0" algn="ctr">
              <a:lnSpc>
                <a:spcPct val="100000"/>
              </a:lnSpc>
              <a:spcBef>
                <a:spcPts val="520"/>
              </a:spcBef>
              <a:spcAft>
                <a:spcPts val="0"/>
              </a:spcAft>
              <a:buSzPts val="2800"/>
              <a:buNone/>
              <a:defRPr sz="2800"/>
            </a:lvl2pPr>
            <a:lvl3pPr lvl="2" rtl="0" algn="ctr">
              <a:lnSpc>
                <a:spcPct val="100000"/>
              </a:lnSpc>
              <a:spcBef>
                <a:spcPts val="440"/>
              </a:spcBef>
              <a:spcAft>
                <a:spcPts val="0"/>
              </a:spcAft>
              <a:buSzPts val="2800"/>
              <a:buNone/>
              <a:defRPr sz="2800"/>
            </a:lvl3pPr>
            <a:lvl4pPr lvl="3" rtl="0" algn="ctr">
              <a:lnSpc>
                <a:spcPct val="100000"/>
              </a:lnSpc>
              <a:spcBef>
                <a:spcPts val="400"/>
              </a:spcBef>
              <a:spcAft>
                <a:spcPts val="0"/>
              </a:spcAft>
              <a:buSzPts val="2800"/>
              <a:buNone/>
              <a:defRPr sz="2800"/>
            </a:lvl4pPr>
            <a:lvl5pPr lvl="4" rtl="0" algn="ctr">
              <a:lnSpc>
                <a:spcPct val="100000"/>
              </a:lnSpc>
              <a:spcBef>
                <a:spcPts val="400"/>
              </a:spcBef>
              <a:spcAft>
                <a:spcPts val="0"/>
              </a:spcAft>
              <a:buSzPts val="2800"/>
              <a:buNone/>
              <a:defRPr sz="2800"/>
            </a:lvl5pPr>
            <a:lvl6pPr lvl="5" rtl="0" algn="ctr">
              <a:lnSpc>
                <a:spcPct val="100000"/>
              </a:lnSpc>
              <a:spcBef>
                <a:spcPts val="400"/>
              </a:spcBef>
              <a:spcAft>
                <a:spcPts val="0"/>
              </a:spcAft>
              <a:buSzPts val="2800"/>
              <a:buNone/>
              <a:defRPr sz="2800"/>
            </a:lvl6pPr>
            <a:lvl7pPr lvl="6" rtl="0" algn="ctr">
              <a:lnSpc>
                <a:spcPct val="100000"/>
              </a:lnSpc>
              <a:spcBef>
                <a:spcPts val="400"/>
              </a:spcBef>
              <a:spcAft>
                <a:spcPts val="0"/>
              </a:spcAft>
              <a:buSzPts val="2800"/>
              <a:buNone/>
              <a:defRPr sz="2800"/>
            </a:lvl7pPr>
            <a:lvl8pPr lvl="7" rtl="0" algn="ctr">
              <a:lnSpc>
                <a:spcPct val="100000"/>
              </a:lnSpc>
              <a:spcBef>
                <a:spcPts val="400"/>
              </a:spcBef>
              <a:spcAft>
                <a:spcPts val="0"/>
              </a:spcAft>
              <a:buSzPts val="2800"/>
              <a:buNone/>
              <a:defRPr sz="2800"/>
            </a:lvl8pPr>
            <a:lvl9pPr lvl="8" rtl="0" algn="ctr">
              <a:lnSpc>
                <a:spcPct val="100000"/>
              </a:lnSpc>
              <a:spcBef>
                <a:spcPts val="400"/>
              </a:spcBef>
              <a:spcAft>
                <a:spcPts val="0"/>
              </a:spcAft>
              <a:buSzPts val="2800"/>
              <a:buNone/>
              <a:defRPr sz="2800"/>
            </a:lvl9pPr>
          </a:lstStyle>
          <a:p/>
        </p:txBody>
      </p:sp>
      <p:sp>
        <p:nvSpPr>
          <p:cNvPr id="151" name="Google Shape;151;p32"/>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p:cSld name="Content">
    <p:spTree>
      <p:nvGrpSpPr>
        <p:cNvPr id="152" name="Shape 152"/>
        <p:cNvGrpSpPr/>
        <p:nvPr/>
      </p:nvGrpSpPr>
      <p:grpSpPr>
        <a:xfrm>
          <a:off x="0" y="0"/>
          <a:ext cx="0" cy="0"/>
          <a:chOff x="0" y="0"/>
          <a:chExt cx="0" cy="0"/>
        </a:xfrm>
      </p:grpSpPr>
      <p:sp>
        <p:nvSpPr>
          <p:cNvPr id="153" name="Google Shape;153;p33"/>
          <p:cNvSpPr txBox="1"/>
          <p:nvPr>
            <p:ph type="title"/>
          </p:nvPr>
        </p:nvSpPr>
        <p:spPr>
          <a:xfrm>
            <a:off x="254578" y="247125"/>
            <a:ext cx="8669700" cy="5811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lt1"/>
              </a:buClr>
              <a:buSzPts val="2100"/>
              <a:buFont typeface="Arial"/>
              <a:buNone/>
              <a:defRPr sz="21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4" name="Google Shape;154;p33"/>
          <p:cNvSpPr txBox="1"/>
          <p:nvPr>
            <p:ph idx="1" type="body"/>
          </p:nvPr>
        </p:nvSpPr>
        <p:spPr>
          <a:xfrm>
            <a:off x="254578" y="986563"/>
            <a:ext cx="8669700" cy="3755400"/>
          </a:xfrm>
          <a:prstGeom prst="rect">
            <a:avLst/>
          </a:prstGeom>
          <a:noFill/>
          <a:ln>
            <a:noFill/>
          </a:ln>
        </p:spPr>
        <p:txBody>
          <a:bodyPr anchorCtr="0" anchor="t" bIns="34275" lIns="68575" spcFirstLastPara="1" rIns="68575" wrap="square" tIns="34275">
            <a:noAutofit/>
          </a:bodyPr>
          <a:lstStyle>
            <a:lvl1pPr indent="-298450" lvl="0" marL="4572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Arial"/>
                <a:ea typeface="Arial"/>
                <a:cs typeface="Arial"/>
                <a:sym typeface="Arial"/>
              </a:defRPr>
            </a:lvl1pPr>
            <a:lvl2pPr indent="-298450" lvl="1" marL="9144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Arial"/>
                <a:ea typeface="Arial"/>
                <a:cs typeface="Arial"/>
                <a:sym typeface="Arial"/>
              </a:defRPr>
            </a:lvl2pPr>
            <a:lvl3pPr indent="-279400" lvl="2" marL="1371600" marR="0" rtl="0" algn="l">
              <a:lnSpc>
                <a:spcPct val="100000"/>
              </a:lnSpc>
              <a:spcBef>
                <a:spcPts val="0"/>
              </a:spcBef>
              <a:spcAft>
                <a:spcPts val="0"/>
              </a:spcAft>
              <a:buClr>
                <a:schemeClr val="dk2"/>
              </a:buClr>
              <a:buSzPts val="800"/>
              <a:buFont typeface="Noto Sans Symbols"/>
              <a:buChar char="▪"/>
              <a:defRPr b="0" i="0" sz="1100" u="none" cap="none" strike="noStrike">
                <a:solidFill>
                  <a:schemeClr val="dk2"/>
                </a:solidFill>
                <a:latin typeface="Arial"/>
                <a:ea typeface="Arial"/>
                <a:cs typeface="Arial"/>
                <a:sym typeface="Arial"/>
              </a:defRPr>
            </a:lvl3pPr>
            <a:lvl4pPr indent="-298450" lvl="3" marL="18288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Arial"/>
                <a:ea typeface="Arial"/>
                <a:cs typeface="Arial"/>
                <a:sym typeface="Arial"/>
              </a:defRPr>
            </a:lvl4pPr>
            <a:lvl5pPr indent="-298450" lvl="4" marL="22860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55" name="Google Shape;155;p33"/>
          <p:cNvSpPr/>
          <p:nvPr/>
        </p:nvSpPr>
        <p:spPr>
          <a:xfrm>
            <a:off x="0" y="4896375"/>
            <a:ext cx="9144000" cy="2469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156" name="Google Shape;156;p33"/>
          <p:cNvPicPr preferRelativeResize="0"/>
          <p:nvPr/>
        </p:nvPicPr>
        <p:blipFill rotWithShape="1">
          <a:blip r:embed="rId2">
            <a:alphaModFix/>
          </a:blip>
          <a:srcRect b="0" l="0" r="0" t="0"/>
          <a:stretch/>
        </p:blipFill>
        <p:spPr>
          <a:xfrm>
            <a:off x="8756657" y="4942833"/>
            <a:ext cx="335297" cy="154208"/>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p:cSld name="Title and Content">
    <p:bg>
      <p:bgPr>
        <a:solidFill>
          <a:schemeClr val="lt1"/>
        </a:solidFill>
      </p:bgPr>
    </p:bg>
    <p:spTree>
      <p:nvGrpSpPr>
        <p:cNvPr id="163" name="Shape 163"/>
        <p:cNvGrpSpPr/>
        <p:nvPr/>
      </p:nvGrpSpPr>
      <p:grpSpPr>
        <a:xfrm>
          <a:off x="0" y="0"/>
          <a:ext cx="0" cy="0"/>
          <a:chOff x="0" y="0"/>
          <a:chExt cx="0" cy="0"/>
        </a:xfrm>
      </p:grpSpPr>
      <p:sp>
        <p:nvSpPr>
          <p:cNvPr id="164" name="Google Shape;164;p35"/>
          <p:cNvSpPr/>
          <p:nvPr/>
        </p:nvSpPr>
        <p:spPr>
          <a:xfrm>
            <a:off x="-12844" y="870394"/>
            <a:ext cx="9156900" cy="43656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5" name="Google Shape;165;p35"/>
          <p:cNvSpPr txBox="1"/>
          <p:nvPr>
            <p:ph type="title"/>
          </p:nvPr>
        </p:nvSpPr>
        <p:spPr>
          <a:xfrm>
            <a:off x="467544" y="267494"/>
            <a:ext cx="7632000" cy="5295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rgbClr val="FFFFFF"/>
              </a:buClr>
              <a:buSzPts val="3000"/>
              <a:buFont typeface="Arial"/>
              <a:buNone/>
              <a:defRPr b="1" sz="3000">
                <a:solidFill>
                  <a:srgbClr val="FFFFFF"/>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66" name="Google Shape;166;p35"/>
          <p:cNvSpPr txBox="1"/>
          <p:nvPr>
            <p:ph idx="1" type="body"/>
          </p:nvPr>
        </p:nvSpPr>
        <p:spPr>
          <a:xfrm>
            <a:off x="311007" y="1131590"/>
            <a:ext cx="8496300" cy="3394200"/>
          </a:xfrm>
          <a:prstGeom prst="rect">
            <a:avLst/>
          </a:prstGeom>
          <a:noFill/>
          <a:ln>
            <a:noFill/>
          </a:ln>
        </p:spPr>
        <p:txBody>
          <a:bodyPr anchorCtr="0" anchor="t" bIns="45700" lIns="91425" spcFirstLastPara="1" rIns="91425" wrap="square" tIns="45700">
            <a:noAutofit/>
          </a:bodyPr>
          <a:lstStyle>
            <a:lvl1pPr indent="-342900" lvl="0" marL="457200" marR="0" rtl="0" algn="l">
              <a:lnSpc>
                <a:spcPct val="100000"/>
              </a:lnSpc>
              <a:spcBef>
                <a:spcPts val="0"/>
              </a:spcBef>
              <a:spcAft>
                <a:spcPts val="0"/>
              </a:spcAft>
              <a:buClr>
                <a:schemeClr val="dk1"/>
              </a:buClr>
              <a:buSzPts val="1800"/>
              <a:buFont typeface="Arial"/>
              <a:buChar char="•"/>
              <a:defRPr sz="1800">
                <a:solidFill>
                  <a:schemeClr val="dk1"/>
                </a:solidFill>
              </a:defRPr>
            </a:lvl1pPr>
            <a:lvl2pPr indent="-342900" lvl="1" marL="914400" rtl="0" algn="l">
              <a:lnSpc>
                <a:spcPct val="100000"/>
              </a:lnSpc>
              <a:spcBef>
                <a:spcPts val="360"/>
              </a:spcBef>
              <a:spcAft>
                <a:spcPts val="0"/>
              </a:spcAft>
              <a:buClr>
                <a:schemeClr val="accent1"/>
              </a:buClr>
              <a:buSzPts val="1800"/>
              <a:buChar char="–"/>
              <a:defRPr/>
            </a:lvl2pPr>
            <a:lvl3pPr indent="-342900" lvl="2" marL="1371600" rtl="0" algn="l">
              <a:lnSpc>
                <a:spcPct val="100000"/>
              </a:lnSpc>
              <a:spcBef>
                <a:spcPts val="360"/>
              </a:spcBef>
              <a:spcAft>
                <a:spcPts val="0"/>
              </a:spcAft>
              <a:buClr>
                <a:schemeClr val="accent1"/>
              </a:buClr>
              <a:buSzPts val="1800"/>
              <a:buChar char="•"/>
              <a:defRPr/>
            </a:lvl3pPr>
            <a:lvl4pPr indent="-342900" lvl="3" marL="1828800" rtl="0" algn="l">
              <a:lnSpc>
                <a:spcPct val="100000"/>
              </a:lnSpc>
              <a:spcBef>
                <a:spcPts val="360"/>
              </a:spcBef>
              <a:spcAft>
                <a:spcPts val="0"/>
              </a:spcAft>
              <a:buClr>
                <a:schemeClr val="accent1"/>
              </a:buClr>
              <a:buSzPts val="1800"/>
              <a:buChar char="–"/>
              <a:defRPr/>
            </a:lvl4pPr>
            <a:lvl5pPr indent="-342900" lvl="4" marL="2286000" rtl="0" algn="l">
              <a:lnSpc>
                <a:spcPct val="100000"/>
              </a:lnSpc>
              <a:spcBef>
                <a:spcPts val="360"/>
              </a:spcBef>
              <a:spcAft>
                <a:spcPts val="0"/>
              </a:spcAft>
              <a:buClr>
                <a:schemeClr val="accent1"/>
              </a:buClr>
              <a:buSzPts val="1800"/>
              <a:buChar char="»"/>
              <a:defRPr/>
            </a:lvl5pPr>
            <a:lvl6pPr indent="-342900" lvl="5" marL="2743200" rtl="0" algn="l">
              <a:lnSpc>
                <a:spcPct val="100000"/>
              </a:lnSpc>
              <a:spcBef>
                <a:spcPts val="360"/>
              </a:spcBef>
              <a:spcAft>
                <a:spcPts val="0"/>
              </a:spcAft>
              <a:buClr>
                <a:schemeClr val="lt1"/>
              </a:buClr>
              <a:buSzPts val="1800"/>
              <a:buChar char="•"/>
              <a:defRPr/>
            </a:lvl6pPr>
            <a:lvl7pPr indent="-342900" lvl="6" marL="3200400" rtl="0" algn="l">
              <a:lnSpc>
                <a:spcPct val="100000"/>
              </a:lnSpc>
              <a:spcBef>
                <a:spcPts val="360"/>
              </a:spcBef>
              <a:spcAft>
                <a:spcPts val="0"/>
              </a:spcAft>
              <a:buClr>
                <a:schemeClr val="lt1"/>
              </a:buClr>
              <a:buSzPts val="1800"/>
              <a:buChar char="•"/>
              <a:defRPr/>
            </a:lvl7pPr>
            <a:lvl8pPr indent="-342900" lvl="7" marL="3657600" rtl="0" algn="l">
              <a:lnSpc>
                <a:spcPct val="100000"/>
              </a:lnSpc>
              <a:spcBef>
                <a:spcPts val="360"/>
              </a:spcBef>
              <a:spcAft>
                <a:spcPts val="0"/>
              </a:spcAft>
              <a:buClr>
                <a:schemeClr val="lt1"/>
              </a:buClr>
              <a:buSzPts val="1800"/>
              <a:buChar char="•"/>
              <a:defRPr/>
            </a:lvl8pPr>
            <a:lvl9pPr indent="-342900" lvl="8" marL="4114800" rtl="0" algn="l">
              <a:lnSpc>
                <a:spcPct val="100000"/>
              </a:lnSpc>
              <a:spcBef>
                <a:spcPts val="360"/>
              </a:spcBef>
              <a:spcAft>
                <a:spcPts val="0"/>
              </a:spcAft>
              <a:buClr>
                <a:schemeClr val="lt1"/>
              </a:buClr>
              <a:buSzPts val="1800"/>
              <a:buChar char="•"/>
              <a:defRPr/>
            </a:lvl9pPr>
          </a:lstStyle>
          <a:p/>
        </p:txBody>
      </p:sp>
      <p:pic>
        <p:nvPicPr>
          <p:cNvPr id="167" name="Google Shape;167;p35"/>
          <p:cNvPicPr preferRelativeResize="0"/>
          <p:nvPr/>
        </p:nvPicPr>
        <p:blipFill rotWithShape="1">
          <a:blip r:embed="rId2">
            <a:alphaModFix/>
          </a:blip>
          <a:srcRect b="0" l="0" r="0" t="0"/>
          <a:stretch/>
        </p:blipFill>
        <p:spPr>
          <a:xfrm>
            <a:off x="7452320" y="188792"/>
            <a:ext cx="1444877" cy="664522"/>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5_Title and Content">
  <p:cSld name="5_Title and Content">
    <p:bg>
      <p:bgPr>
        <a:solidFill>
          <a:srgbClr val="FFFFFF"/>
        </a:solidFill>
      </p:bgPr>
    </p:bg>
    <p:spTree>
      <p:nvGrpSpPr>
        <p:cNvPr id="168" name="Shape 168"/>
        <p:cNvGrpSpPr/>
        <p:nvPr/>
      </p:nvGrpSpPr>
      <p:grpSpPr>
        <a:xfrm>
          <a:off x="0" y="0"/>
          <a:ext cx="0" cy="0"/>
          <a:chOff x="0" y="0"/>
          <a:chExt cx="0" cy="0"/>
        </a:xfrm>
      </p:grpSpPr>
      <p:sp>
        <p:nvSpPr>
          <p:cNvPr id="169" name="Google Shape;169;p36"/>
          <p:cNvSpPr/>
          <p:nvPr/>
        </p:nvSpPr>
        <p:spPr>
          <a:xfrm>
            <a:off x="-12844" y="870394"/>
            <a:ext cx="9156900" cy="4273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70" name="Google Shape;170;p36"/>
          <p:cNvSpPr txBox="1"/>
          <p:nvPr>
            <p:ph type="title"/>
          </p:nvPr>
        </p:nvSpPr>
        <p:spPr>
          <a:xfrm>
            <a:off x="467544" y="267494"/>
            <a:ext cx="7632000" cy="5295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rgbClr val="FFFFFF"/>
              </a:buClr>
              <a:buSzPts val="3000"/>
              <a:buFont typeface="Arial"/>
              <a:buNone/>
              <a:defRPr b="1" sz="3000">
                <a:solidFill>
                  <a:srgbClr val="FFFFFF"/>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71" name="Google Shape;171;p36"/>
          <p:cNvSpPr txBox="1"/>
          <p:nvPr>
            <p:ph idx="1" type="body"/>
          </p:nvPr>
        </p:nvSpPr>
        <p:spPr>
          <a:xfrm>
            <a:off x="311007" y="1131590"/>
            <a:ext cx="8496300" cy="3394200"/>
          </a:xfrm>
          <a:prstGeom prst="rect">
            <a:avLst/>
          </a:prstGeom>
          <a:noFill/>
          <a:ln>
            <a:noFill/>
          </a:ln>
        </p:spPr>
        <p:txBody>
          <a:bodyPr anchorCtr="0" anchor="t" bIns="45700" lIns="91425" spcFirstLastPara="1" rIns="91425" wrap="square" tIns="45700">
            <a:noAutofit/>
          </a:bodyPr>
          <a:lstStyle>
            <a:lvl1pPr indent="-342900" lvl="0" marL="457200" marR="0" rtl="0" algn="l">
              <a:lnSpc>
                <a:spcPct val="100000"/>
              </a:lnSpc>
              <a:spcBef>
                <a:spcPts val="0"/>
              </a:spcBef>
              <a:spcAft>
                <a:spcPts val="0"/>
              </a:spcAft>
              <a:buClr>
                <a:srgbClr val="FFFFFF"/>
              </a:buClr>
              <a:buSzPts val="1800"/>
              <a:buFont typeface="Arial"/>
              <a:buChar char="•"/>
              <a:defRPr sz="1800">
                <a:solidFill>
                  <a:srgbClr val="FFFFFF"/>
                </a:solidFill>
              </a:defRPr>
            </a:lvl1pPr>
            <a:lvl2pPr indent="-342900" lvl="1" marL="914400" rtl="0" algn="l">
              <a:lnSpc>
                <a:spcPct val="100000"/>
              </a:lnSpc>
              <a:spcBef>
                <a:spcPts val="360"/>
              </a:spcBef>
              <a:spcAft>
                <a:spcPts val="0"/>
              </a:spcAft>
              <a:buClr>
                <a:schemeClr val="accent1"/>
              </a:buClr>
              <a:buSzPts val="1800"/>
              <a:buChar char="–"/>
              <a:defRPr/>
            </a:lvl2pPr>
            <a:lvl3pPr indent="-342900" lvl="2" marL="1371600" rtl="0" algn="l">
              <a:lnSpc>
                <a:spcPct val="100000"/>
              </a:lnSpc>
              <a:spcBef>
                <a:spcPts val="360"/>
              </a:spcBef>
              <a:spcAft>
                <a:spcPts val="0"/>
              </a:spcAft>
              <a:buClr>
                <a:schemeClr val="accent1"/>
              </a:buClr>
              <a:buSzPts val="1800"/>
              <a:buChar char="•"/>
              <a:defRPr/>
            </a:lvl3pPr>
            <a:lvl4pPr indent="-342900" lvl="3" marL="1828800" rtl="0" algn="l">
              <a:lnSpc>
                <a:spcPct val="100000"/>
              </a:lnSpc>
              <a:spcBef>
                <a:spcPts val="360"/>
              </a:spcBef>
              <a:spcAft>
                <a:spcPts val="0"/>
              </a:spcAft>
              <a:buClr>
                <a:schemeClr val="accent1"/>
              </a:buClr>
              <a:buSzPts val="1800"/>
              <a:buChar char="–"/>
              <a:defRPr/>
            </a:lvl4pPr>
            <a:lvl5pPr indent="-342900" lvl="4" marL="2286000" rtl="0" algn="l">
              <a:lnSpc>
                <a:spcPct val="100000"/>
              </a:lnSpc>
              <a:spcBef>
                <a:spcPts val="360"/>
              </a:spcBef>
              <a:spcAft>
                <a:spcPts val="0"/>
              </a:spcAft>
              <a:buClr>
                <a:schemeClr val="accent1"/>
              </a:buClr>
              <a:buSzPts val="1800"/>
              <a:buChar char="»"/>
              <a:defRPr/>
            </a:lvl5pPr>
            <a:lvl6pPr indent="-342900" lvl="5" marL="2743200" rtl="0" algn="l">
              <a:lnSpc>
                <a:spcPct val="100000"/>
              </a:lnSpc>
              <a:spcBef>
                <a:spcPts val="360"/>
              </a:spcBef>
              <a:spcAft>
                <a:spcPts val="0"/>
              </a:spcAft>
              <a:buClr>
                <a:schemeClr val="lt1"/>
              </a:buClr>
              <a:buSzPts val="1800"/>
              <a:buChar char="•"/>
              <a:defRPr/>
            </a:lvl6pPr>
            <a:lvl7pPr indent="-342900" lvl="6" marL="3200400" rtl="0" algn="l">
              <a:lnSpc>
                <a:spcPct val="100000"/>
              </a:lnSpc>
              <a:spcBef>
                <a:spcPts val="360"/>
              </a:spcBef>
              <a:spcAft>
                <a:spcPts val="0"/>
              </a:spcAft>
              <a:buClr>
                <a:schemeClr val="lt1"/>
              </a:buClr>
              <a:buSzPts val="1800"/>
              <a:buChar char="•"/>
              <a:defRPr/>
            </a:lvl7pPr>
            <a:lvl8pPr indent="-342900" lvl="7" marL="3657600" rtl="0" algn="l">
              <a:lnSpc>
                <a:spcPct val="100000"/>
              </a:lnSpc>
              <a:spcBef>
                <a:spcPts val="360"/>
              </a:spcBef>
              <a:spcAft>
                <a:spcPts val="0"/>
              </a:spcAft>
              <a:buClr>
                <a:schemeClr val="lt1"/>
              </a:buClr>
              <a:buSzPts val="1800"/>
              <a:buChar char="•"/>
              <a:defRPr/>
            </a:lvl8pPr>
            <a:lvl9pPr indent="-342900" lvl="8" marL="4114800" rtl="0" algn="l">
              <a:lnSpc>
                <a:spcPct val="100000"/>
              </a:lnSpc>
              <a:spcBef>
                <a:spcPts val="360"/>
              </a:spcBef>
              <a:spcAft>
                <a:spcPts val="0"/>
              </a:spcAft>
              <a:buClr>
                <a:schemeClr val="lt1"/>
              </a:buClr>
              <a:buSzPts val="1800"/>
              <a:buChar char="•"/>
              <a:defRPr/>
            </a:lvl9pPr>
          </a:lstStyle>
          <a:p/>
        </p:txBody>
      </p:sp>
      <p:pic>
        <p:nvPicPr>
          <p:cNvPr id="172" name="Google Shape;172;p36"/>
          <p:cNvPicPr preferRelativeResize="0"/>
          <p:nvPr/>
        </p:nvPicPr>
        <p:blipFill rotWithShape="1">
          <a:blip r:embed="rId2">
            <a:alphaModFix/>
          </a:blip>
          <a:srcRect b="0" l="0" r="0" t="0"/>
          <a:stretch/>
        </p:blipFill>
        <p:spPr>
          <a:xfrm>
            <a:off x="7351573" y="169688"/>
            <a:ext cx="1495941" cy="688133"/>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73" name="Shape 173"/>
        <p:cNvGrpSpPr/>
        <p:nvPr/>
      </p:nvGrpSpPr>
      <p:grpSpPr>
        <a:xfrm>
          <a:off x="0" y="0"/>
          <a:ext cx="0" cy="0"/>
          <a:chOff x="0" y="0"/>
          <a:chExt cx="0" cy="0"/>
        </a:xfrm>
      </p:grpSpPr>
      <p:sp>
        <p:nvSpPr>
          <p:cNvPr id="174" name="Google Shape;174;p37"/>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75" name="Google Shape;175;p37"/>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76" name="Google Shape;176;p37"/>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BJECT" type="obj">
  <p:cSld name="OBJECT">
    <p:spTree>
      <p:nvGrpSpPr>
        <p:cNvPr id="177" name="Shape 177"/>
        <p:cNvGrpSpPr/>
        <p:nvPr/>
      </p:nvGrpSpPr>
      <p:grpSpPr>
        <a:xfrm>
          <a:off x="0" y="0"/>
          <a:ext cx="0" cy="0"/>
          <a:chOff x="0" y="0"/>
          <a:chExt cx="0" cy="0"/>
        </a:xfrm>
      </p:grpSpPr>
      <p:sp>
        <p:nvSpPr>
          <p:cNvPr id="178" name="Google Shape;178;p38"/>
          <p:cNvSpPr/>
          <p:nvPr/>
        </p:nvSpPr>
        <p:spPr>
          <a:xfrm>
            <a:off x="0" y="-29954"/>
            <a:ext cx="9144000" cy="6096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38"/>
          <p:cNvSpPr txBox="1"/>
          <p:nvPr>
            <p:ph type="title"/>
          </p:nvPr>
        </p:nvSpPr>
        <p:spPr>
          <a:xfrm>
            <a:off x="720000" y="360001"/>
            <a:ext cx="7632000" cy="5295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chemeClr val="accent1"/>
              </a:buClr>
              <a:buSzPts val="3000"/>
              <a:buFont typeface="Arial"/>
              <a:buNone/>
              <a:defRPr b="1" sz="3000">
                <a:solidFill>
                  <a:schemeClr val="accent1"/>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80" name="Google Shape;180;p38"/>
          <p:cNvSpPr txBox="1"/>
          <p:nvPr>
            <p:ph idx="1" type="body"/>
          </p:nvPr>
        </p:nvSpPr>
        <p:spPr>
          <a:xfrm>
            <a:off x="720000" y="1080000"/>
            <a:ext cx="7704000" cy="3435900"/>
          </a:xfrm>
          <a:prstGeom prst="rect">
            <a:avLst/>
          </a:prstGeom>
          <a:noFill/>
          <a:ln>
            <a:noFill/>
          </a:ln>
        </p:spPr>
        <p:txBody>
          <a:bodyPr anchorCtr="0" anchor="t" bIns="0" lIns="0" spcFirstLastPara="1" rIns="0" wrap="square" tIns="0">
            <a:noAutofit/>
          </a:bodyPr>
          <a:lstStyle>
            <a:lvl1pPr indent="-381000" lvl="0" marL="457200" rtl="0" algn="l">
              <a:lnSpc>
                <a:spcPct val="100000"/>
              </a:lnSpc>
              <a:spcBef>
                <a:spcPts val="480"/>
              </a:spcBef>
              <a:spcAft>
                <a:spcPts val="0"/>
              </a:spcAft>
              <a:buClr>
                <a:schemeClr val="lt1"/>
              </a:buClr>
              <a:buSzPts val="2400"/>
              <a:buChar char="•"/>
              <a:defRPr sz="2400">
                <a:solidFill>
                  <a:schemeClr val="lt1"/>
                </a:solidFill>
              </a:defRPr>
            </a:lvl1pPr>
            <a:lvl2pPr indent="-361950" lvl="1" marL="914400" rtl="0" algn="l">
              <a:lnSpc>
                <a:spcPct val="100000"/>
              </a:lnSpc>
              <a:spcBef>
                <a:spcPts val="420"/>
              </a:spcBef>
              <a:spcAft>
                <a:spcPts val="0"/>
              </a:spcAft>
              <a:buClr>
                <a:schemeClr val="lt1"/>
              </a:buClr>
              <a:buSzPts val="2100"/>
              <a:buChar char="–"/>
              <a:defRPr sz="2100">
                <a:solidFill>
                  <a:schemeClr val="lt1"/>
                </a:solidFill>
              </a:defRPr>
            </a:lvl2pPr>
            <a:lvl3pPr indent="-342900" lvl="2" marL="1371600" rtl="0" algn="l">
              <a:lnSpc>
                <a:spcPct val="100000"/>
              </a:lnSpc>
              <a:spcBef>
                <a:spcPts val="360"/>
              </a:spcBef>
              <a:spcAft>
                <a:spcPts val="0"/>
              </a:spcAft>
              <a:buClr>
                <a:schemeClr val="lt1"/>
              </a:buClr>
              <a:buSzPts val="1800"/>
              <a:buFont typeface="Noto Sans Symbols"/>
              <a:buChar char="▪"/>
              <a:defRPr sz="1800">
                <a:solidFill>
                  <a:schemeClr val="lt1"/>
                </a:solidFill>
              </a:defRPr>
            </a:lvl3pPr>
            <a:lvl4pPr indent="-361950" lvl="3" marL="1828800" rtl="0" algn="l">
              <a:lnSpc>
                <a:spcPct val="100000"/>
              </a:lnSpc>
              <a:spcBef>
                <a:spcPts val="420"/>
              </a:spcBef>
              <a:spcAft>
                <a:spcPts val="0"/>
              </a:spcAft>
              <a:buClr>
                <a:schemeClr val="accent1"/>
              </a:buClr>
              <a:buSzPts val="2100"/>
              <a:buChar char="–"/>
              <a:defRPr sz="2100"/>
            </a:lvl4pPr>
            <a:lvl5pPr indent="-336550" lvl="4" marL="2286000" rtl="0" algn="l">
              <a:lnSpc>
                <a:spcPct val="100000"/>
              </a:lnSpc>
              <a:spcBef>
                <a:spcPts val="340"/>
              </a:spcBef>
              <a:spcAft>
                <a:spcPts val="0"/>
              </a:spcAft>
              <a:buClr>
                <a:schemeClr val="accent1"/>
              </a:buClr>
              <a:buSzPts val="1700"/>
              <a:buChar char="»"/>
              <a:defRPr sz="1700"/>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
        <p:nvSpPr>
          <p:cNvPr id="181" name="Google Shape;181;p38"/>
          <p:cNvSpPr txBox="1"/>
          <p:nvPr>
            <p:ph idx="12" type="sldNum"/>
          </p:nvPr>
        </p:nvSpPr>
        <p:spPr>
          <a:xfrm>
            <a:off x="6300192" y="4731992"/>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82" name="Google Shape;182;p38"/>
          <p:cNvSpPr/>
          <p:nvPr/>
        </p:nvSpPr>
        <p:spPr>
          <a:xfrm>
            <a:off x="0" y="-29954"/>
            <a:ext cx="9144000" cy="10176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_Custom Layout">
  <p:cSld name="3_Custom Layout">
    <p:bg>
      <p:bgPr>
        <a:solidFill>
          <a:schemeClr val="lt2"/>
        </a:solidFill>
      </p:bgPr>
    </p:bg>
    <p:spTree>
      <p:nvGrpSpPr>
        <p:cNvPr id="183" name="Shape 183"/>
        <p:cNvGrpSpPr/>
        <p:nvPr/>
      </p:nvGrpSpPr>
      <p:grpSpPr>
        <a:xfrm>
          <a:off x="0" y="0"/>
          <a:ext cx="0" cy="0"/>
          <a:chOff x="0" y="0"/>
          <a:chExt cx="0" cy="0"/>
        </a:xfrm>
      </p:grpSpPr>
      <p:sp>
        <p:nvSpPr>
          <p:cNvPr id="184" name="Google Shape;184;p39"/>
          <p:cNvSpPr txBox="1"/>
          <p:nvPr>
            <p:ph type="title"/>
          </p:nvPr>
        </p:nvSpPr>
        <p:spPr>
          <a:xfrm>
            <a:off x="457200" y="205979"/>
            <a:ext cx="8229600" cy="8574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Clr>
                <a:schemeClr val="accent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85" name="Google Shape;185;p39"/>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86" name="Google Shape;186;p39"/>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87" name="Google Shape;187;p39"/>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Custom Layout">
  <p:cSld name="1_Custom Layout">
    <p:spTree>
      <p:nvGrpSpPr>
        <p:cNvPr id="188" name="Shape 188"/>
        <p:cNvGrpSpPr/>
        <p:nvPr/>
      </p:nvGrpSpPr>
      <p:grpSpPr>
        <a:xfrm>
          <a:off x="0" y="0"/>
          <a:ext cx="0" cy="0"/>
          <a:chOff x="0" y="0"/>
          <a:chExt cx="0" cy="0"/>
        </a:xfrm>
      </p:grpSpPr>
      <p:sp>
        <p:nvSpPr>
          <p:cNvPr id="189" name="Google Shape;189;p40"/>
          <p:cNvSpPr txBox="1"/>
          <p:nvPr>
            <p:ph type="title"/>
          </p:nvPr>
        </p:nvSpPr>
        <p:spPr>
          <a:xfrm>
            <a:off x="457200" y="205979"/>
            <a:ext cx="8229600" cy="8574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Clr>
                <a:schemeClr val="accent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90" name="Google Shape;190;p40"/>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91" name="Google Shape;191;p40"/>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92" name="Google Shape;192;p40"/>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p:cSld name="Custom Layout">
    <p:spTree>
      <p:nvGrpSpPr>
        <p:cNvPr id="193" name="Shape 193"/>
        <p:cNvGrpSpPr/>
        <p:nvPr/>
      </p:nvGrpSpPr>
      <p:grpSpPr>
        <a:xfrm>
          <a:off x="0" y="0"/>
          <a:ext cx="0" cy="0"/>
          <a:chOff x="0" y="0"/>
          <a:chExt cx="0" cy="0"/>
        </a:xfrm>
      </p:grpSpPr>
      <p:sp>
        <p:nvSpPr>
          <p:cNvPr id="194" name="Google Shape;194;p41"/>
          <p:cNvSpPr/>
          <p:nvPr/>
        </p:nvSpPr>
        <p:spPr>
          <a:xfrm>
            <a:off x="0" y="0"/>
            <a:ext cx="4389000" cy="51639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95" name="Google Shape;195;p41"/>
          <p:cNvSpPr txBox="1"/>
          <p:nvPr>
            <p:ph type="title"/>
          </p:nvPr>
        </p:nvSpPr>
        <p:spPr>
          <a:xfrm>
            <a:off x="323528" y="195486"/>
            <a:ext cx="7632000" cy="5295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rgbClr val="FFFFFF"/>
              </a:buClr>
              <a:buSzPts val="3000"/>
              <a:buFont typeface="Arial"/>
              <a:buNone/>
              <a:defRPr b="1" sz="3000">
                <a:solidFill>
                  <a:srgbClr val="FFFFFF"/>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96" name="Google Shape;196;p41"/>
          <p:cNvSpPr txBox="1"/>
          <p:nvPr>
            <p:ph idx="1" type="body"/>
          </p:nvPr>
        </p:nvSpPr>
        <p:spPr>
          <a:xfrm>
            <a:off x="251520" y="1059582"/>
            <a:ext cx="3754800" cy="3394500"/>
          </a:xfrm>
          <a:prstGeom prst="rect">
            <a:avLst/>
          </a:prstGeom>
          <a:noFill/>
          <a:ln>
            <a:noFill/>
          </a:ln>
        </p:spPr>
        <p:txBody>
          <a:bodyPr anchorCtr="0" anchor="t" bIns="45700" lIns="91425" spcFirstLastPara="1" rIns="91425" wrap="square" tIns="45700">
            <a:noAutofit/>
          </a:bodyPr>
          <a:lstStyle>
            <a:lvl1pPr indent="-419100" lvl="0" marL="457200" marR="0" rtl="0" algn="l">
              <a:lnSpc>
                <a:spcPct val="100000"/>
              </a:lnSpc>
              <a:spcBef>
                <a:spcPts val="0"/>
              </a:spcBef>
              <a:spcAft>
                <a:spcPts val="0"/>
              </a:spcAft>
              <a:buClr>
                <a:srgbClr val="FFFFFF"/>
              </a:buClr>
              <a:buSzPts val="3000"/>
              <a:buFont typeface="Arial"/>
              <a:buChar char="•"/>
              <a:defRPr>
                <a:solidFill>
                  <a:srgbClr val="FFFFFF"/>
                </a:solidFill>
              </a:defRPr>
            </a:lvl1pPr>
            <a:lvl2pPr indent="-393700" lvl="1" marL="914400" rtl="0" algn="l">
              <a:lnSpc>
                <a:spcPct val="100000"/>
              </a:lnSpc>
              <a:spcBef>
                <a:spcPts val="520"/>
              </a:spcBef>
              <a:spcAft>
                <a:spcPts val="0"/>
              </a:spcAft>
              <a:buClr>
                <a:srgbClr val="FFFFFF"/>
              </a:buClr>
              <a:buSzPts val="2600"/>
              <a:buChar char="–"/>
              <a:defRPr>
                <a:solidFill>
                  <a:srgbClr val="FFFFFF"/>
                </a:solidFill>
              </a:defRPr>
            </a:lvl2pPr>
            <a:lvl3pPr indent="-368300" lvl="2" marL="1371600" rtl="0" algn="l">
              <a:lnSpc>
                <a:spcPct val="100000"/>
              </a:lnSpc>
              <a:spcBef>
                <a:spcPts val="440"/>
              </a:spcBef>
              <a:spcAft>
                <a:spcPts val="0"/>
              </a:spcAft>
              <a:buClr>
                <a:srgbClr val="FFFFFF"/>
              </a:buClr>
              <a:buSzPts val="2200"/>
              <a:buChar char="•"/>
              <a:defRPr>
                <a:solidFill>
                  <a:srgbClr val="FFFFFF"/>
                </a:solidFill>
              </a:defRPr>
            </a:lvl3pPr>
            <a:lvl4pPr indent="-342900" lvl="3" marL="1828800" rtl="0" algn="l">
              <a:lnSpc>
                <a:spcPct val="100000"/>
              </a:lnSpc>
              <a:spcBef>
                <a:spcPts val="360"/>
              </a:spcBef>
              <a:spcAft>
                <a:spcPts val="0"/>
              </a:spcAft>
              <a:buClr>
                <a:schemeClr val="accent1"/>
              </a:buClr>
              <a:buSzPts val="1800"/>
              <a:buChar char="–"/>
              <a:defRPr/>
            </a:lvl4pPr>
            <a:lvl5pPr indent="-342900" lvl="4" marL="2286000" rtl="0" algn="l">
              <a:lnSpc>
                <a:spcPct val="100000"/>
              </a:lnSpc>
              <a:spcBef>
                <a:spcPts val="360"/>
              </a:spcBef>
              <a:spcAft>
                <a:spcPts val="0"/>
              </a:spcAft>
              <a:buClr>
                <a:schemeClr val="accent1"/>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pic>
        <p:nvPicPr>
          <p:cNvPr id="197" name="Google Shape;197;p41"/>
          <p:cNvPicPr preferRelativeResize="0"/>
          <p:nvPr/>
        </p:nvPicPr>
        <p:blipFill rotWithShape="1">
          <a:blip r:embed="rId2">
            <a:alphaModFix/>
          </a:blip>
          <a:srcRect b="0" l="0" r="0" t="0"/>
          <a:stretch/>
        </p:blipFill>
        <p:spPr>
          <a:xfrm>
            <a:off x="7452320" y="195486"/>
            <a:ext cx="1495941" cy="688133"/>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2_Title Slide">
  <p:cSld name="12_Title Slide">
    <p:bg>
      <p:bgPr>
        <a:gradFill>
          <a:gsLst>
            <a:gs pos="0">
              <a:schemeClr val="dk1"/>
            </a:gs>
            <a:gs pos="100000">
              <a:schemeClr val="dk1"/>
            </a:gs>
          </a:gsLst>
          <a:lin ang="8100019" scaled="0"/>
        </a:gradFill>
      </p:bgPr>
    </p:bg>
    <p:spTree>
      <p:nvGrpSpPr>
        <p:cNvPr id="198" name="Shape 198"/>
        <p:cNvGrpSpPr/>
        <p:nvPr/>
      </p:nvGrpSpPr>
      <p:grpSpPr>
        <a:xfrm>
          <a:off x="0" y="0"/>
          <a:ext cx="0" cy="0"/>
          <a:chOff x="0" y="0"/>
          <a:chExt cx="0" cy="0"/>
        </a:xfrm>
      </p:grpSpPr>
      <p:sp>
        <p:nvSpPr>
          <p:cNvPr id="199" name="Google Shape;199;p42"/>
          <p:cNvSpPr/>
          <p:nvPr/>
        </p:nvSpPr>
        <p:spPr>
          <a:xfrm>
            <a:off x="-36512" y="4358647"/>
            <a:ext cx="9200400" cy="792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00" name="Google Shape;200;p42"/>
          <p:cNvSpPr txBox="1"/>
          <p:nvPr>
            <p:ph idx="1" type="body"/>
          </p:nvPr>
        </p:nvSpPr>
        <p:spPr>
          <a:xfrm>
            <a:off x="1224056" y="1707654"/>
            <a:ext cx="6660300" cy="4836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rgbClr val="003087"/>
              </a:buClr>
              <a:buSzPts val="4000"/>
              <a:buNone/>
              <a:defRPr b="1" sz="4000">
                <a:solidFill>
                  <a:srgbClr val="003087"/>
                </a:solidFill>
                <a:latin typeface="Arial"/>
                <a:ea typeface="Arial"/>
                <a:cs typeface="Arial"/>
                <a:sym typeface="Arial"/>
              </a:defRPr>
            </a:lvl1pPr>
            <a:lvl2pPr indent="-342900" lvl="1" marL="914400" rtl="0" algn="l">
              <a:lnSpc>
                <a:spcPct val="100000"/>
              </a:lnSpc>
              <a:spcBef>
                <a:spcPts val="360"/>
              </a:spcBef>
              <a:spcAft>
                <a:spcPts val="0"/>
              </a:spcAft>
              <a:buClr>
                <a:schemeClr val="accent1"/>
              </a:buClr>
              <a:buSzPts val="1800"/>
              <a:buChar char="–"/>
              <a:defRPr/>
            </a:lvl2pPr>
            <a:lvl3pPr indent="-342900" lvl="2" marL="1371600" rtl="0" algn="l">
              <a:lnSpc>
                <a:spcPct val="100000"/>
              </a:lnSpc>
              <a:spcBef>
                <a:spcPts val="360"/>
              </a:spcBef>
              <a:spcAft>
                <a:spcPts val="0"/>
              </a:spcAft>
              <a:buClr>
                <a:schemeClr val="accent1"/>
              </a:buClr>
              <a:buSzPts val="1800"/>
              <a:buChar char="•"/>
              <a:defRPr/>
            </a:lvl3pPr>
            <a:lvl4pPr indent="-342900" lvl="3" marL="1828800" rtl="0" algn="l">
              <a:lnSpc>
                <a:spcPct val="100000"/>
              </a:lnSpc>
              <a:spcBef>
                <a:spcPts val="360"/>
              </a:spcBef>
              <a:spcAft>
                <a:spcPts val="0"/>
              </a:spcAft>
              <a:buClr>
                <a:schemeClr val="accent1"/>
              </a:buClr>
              <a:buSzPts val="1800"/>
              <a:buChar char="–"/>
              <a:defRPr/>
            </a:lvl4pPr>
            <a:lvl5pPr indent="-342900" lvl="4" marL="2286000" rtl="0" algn="l">
              <a:lnSpc>
                <a:spcPct val="100000"/>
              </a:lnSpc>
              <a:spcBef>
                <a:spcPts val="360"/>
              </a:spcBef>
              <a:spcAft>
                <a:spcPts val="0"/>
              </a:spcAft>
              <a:buClr>
                <a:schemeClr val="accent1"/>
              </a:buClr>
              <a:buSzPts val="1800"/>
              <a:buChar char="»"/>
              <a:defRPr/>
            </a:lvl5pPr>
            <a:lvl6pPr indent="-342900" lvl="5" marL="2743200" rtl="0" algn="l">
              <a:lnSpc>
                <a:spcPct val="100000"/>
              </a:lnSpc>
              <a:spcBef>
                <a:spcPts val="360"/>
              </a:spcBef>
              <a:spcAft>
                <a:spcPts val="0"/>
              </a:spcAft>
              <a:buClr>
                <a:schemeClr val="lt1"/>
              </a:buClr>
              <a:buSzPts val="1800"/>
              <a:buChar char="•"/>
              <a:defRPr/>
            </a:lvl6pPr>
            <a:lvl7pPr indent="-342900" lvl="6" marL="3200400" rtl="0" algn="l">
              <a:lnSpc>
                <a:spcPct val="100000"/>
              </a:lnSpc>
              <a:spcBef>
                <a:spcPts val="360"/>
              </a:spcBef>
              <a:spcAft>
                <a:spcPts val="0"/>
              </a:spcAft>
              <a:buClr>
                <a:schemeClr val="lt1"/>
              </a:buClr>
              <a:buSzPts val="1800"/>
              <a:buChar char="•"/>
              <a:defRPr/>
            </a:lvl7pPr>
            <a:lvl8pPr indent="-342900" lvl="7" marL="3657600" rtl="0" algn="l">
              <a:lnSpc>
                <a:spcPct val="100000"/>
              </a:lnSpc>
              <a:spcBef>
                <a:spcPts val="360"/>
              </a:spcBef>
              <a:spcAft>
                <a:spcPts val="0"/>
              </a:spcAft>
              <a:buClr>
                <a:schemeClr val="lt1"/>
              </a:buClr>
              <a:buSzPts val="1800"/>
              <a:buChar char="•"/>
              <a:defRPr/>
            </a:lvl8pPr>
            <a:lvl9pPr indent="-342900" lvl="8" marL="4114800" rtl="0" algn="l">
              <a:lnSpc>
                <a:spcPct val="100000"/>
              </a:lnSpc>
              <a:spcBef>
                <a:spcPts val="360"/>
              </a:spcBef>
              <a:spcAft>
                <a:spcPts val="0"/>
              </a:spcAft>
              <a:buClr>
                <a:schemeClr val="lt1"/>
              </a:buClr>
              <a:buSzPts val="1800"/>
              <a:buChar char="•"/>
              <a:defRPr/>
            </a:lvl9pPr>
          </a:lstStyle>
          <a:p/>
        </p:txBody>
      </p:sp>
      <p:sp>
        <p:nvSpPr>
          <p:cNvPr id="201" name="Google Shape;201;p42"/>
          <p:cNvSpPr txBox="1"/>
          <p:nvPr>
            <p:ph idx="2" type="body"/>
          </p:nvPr>
        </p:nvSpPr>
        <p:spPr>
          <a:xfrm>
            <a:off x="1209725" y="2487237"/>
            <a:ext cx="6660300" cy="4446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420"/>
              </a:spcBef>
              <a:spcAft>
                <a:spcPts val="0"/>
              </a:spcAft>
              <a:buClr>
                <a:srgbClr val="FFFFFF"/>
              </a:buClr>
              <a:buSzPts val="2100"/>
              <a:buNone/>
              <a:defRPr b="1" sz="2100">
                <a:solidFill>
                  <a:srgbClr val="FFFFFF"/>
                </a:solidFill>
              </a:defRPr>
            </a:lvl1pPr>
            <a:lvl2pPr indent="-342900" lvl="1" marL="914400" rtl="0" algn="l">
              <a:lnSpc>
                <a:spcPct val="100000"/>
              </a:lnSpc>
              <a:spcBef>
                <a:spcPts val="360"/>
              </a:spcBef>
              <a:spcAft>
                <a:spcPts val="0"/>
              </a:spcAft>
              <a:buClr>
                <a:schemeClr val="accent1"/>
              </a:buClr>
              <a:buSzPts val="1800"/>
              <a:buChar char="–"/>
              <a:defRPr/>
            </a:lvl2pPr>
            <a:lvl3pPr indent="-342900" lvl="2" marL="1371600" rtl="0" algn="l">
              <a:lnSpc>
                <a:spcPct val="100000"/>
              </a:lnSpc>
              <a:spcBef>
                <a:spcPts val="360"/>
              </a:spcBef>
              <a:spcAft>
                <a:spcPts val="0"/>
              </a:spcAft>
              <a:buClr>
                <a:schemeClr val="accent1"/>
              </a:buClr>
              <a:buSzPts val="1800"/>
              <a:buChar char="•"/>
              <a:defRPr/>
            </a:lvl3pPr>
            <a:lvl4pPr indent="-342900" lvl="3" marL="1828800" rtl="0" algn="l">
              <a:lnSpc>
                <a:spcPct val="100000"/>
              </a:lnSpc>
              <a:spcBef>
                <a:spcPts val="360"/>
              </a:spcBef>
              <a:spcAft>
                <a:spcPts val="0"/>
              </a:spcAft>
              <a:buClr>
                <a:schemeClr val="accent1"/>
              </a:buClr>
              <a:buSzPts val="1800"/>
              <a:buChar char="–"/>
              <a:defRPr/>
            </a:lvl4pPr>
            <a:lvl5pPr indent="-342900" lvl="4" marL="2286000" rtl="0" algn="l">
              <a:lnSpc>
                <a:spcPct val="100000"/>
              </a:lnSpc>
              <a:spcBef>
                <a:spcPts val="360"/>
              </a:spcBef>
              <a:spcAft>
                <a:spcPts val="0"/>
              </a:spcAft>
              <a:buClr>
                <a:schemeClr val="accent1"/>
              </a:buClr>
              <a:buSzPts val="1800"/>
              <a:buChar char="»"/>
              <a:defRPr/>
            </a:lvl5pPr>
            <a:lvl6pPr indent="-342900" lvl="5" marL="2743200" rtl="0" algn="l">
              <a:lnSpc>
                <a:spcPct val="100000"/>
              </a:lnSpc>
              <a:spcBef>
                <a:spcPts val="360"/>
              </a:spcBef>
              <a:spcAft>
                <a:spcPts val="0"/>
              </a:spcAft>
              <a:buClr>
                <a:schemeClr val="lt1"/>
              </a:buClr>
              <a:buSzPts val="1800"/>
              <a:buChar char="•"/>
              <a:defRPr/>
            </a:lvl6pPr>
            <a:lvl7pPr indent="-342900" lvl="6" marL="3200400" rtl="0" algn="l">
              <a:lnSpc>
                <a:spcPct val="100000"/>
              </a:lnSpc>
              <a:spcBef>
                <a:spcPts val="360"/>
              </a:spcBef>
              <a:spcAft>
                <a:spcPts val="0"/>
              </a:spcAft>
              <a:buClr>
                <a:schemeClr val="lt1"/>
              </a:buClr>
              <a:buSzPts val="1800"/>
              <a:buChar char="•"/>
              <a:defRPr/>
            </a:lvl7pPr>
            <a:lvl8pPr indent="-342900" lvl="7" marL="3657600" rtl="0" algn="l">
              <a:lnSpc>
                <a:spcPct val="100000"/>
              </a:lnSpc>
              <a:spcBef>
                <a:spcPts val="360"/>
              </a:spcBef>
              <a:spcAft>
                <a:spcPts val="0"/>
              </a:spcAft>
              <a:buClr>
                <a:schemeClr val="lt1"/>
              </a:buClr>
              <a:buSzPts val="1800"/>
              <a:buChar char="•"/>
              <a:defRPr/>
            </a:lvl8pPr>
            <a:lvl9pPr indent="-342900" lvl="8" marL="4114800" rtl="0" algn="l">
              <a:lnSpc>
                <a:spcPct val="100000"/>
              </a:lnSpc>
              <a:spcBef>
                <a:spcPts val="360"/>
              </a:spcBef>
              <a:spcAft>
                <a:spcPts val="0"/>
              </a:spcAft>
              <a:buClr>
                <a:schemeClr val="lt1"/>
              </a:buClr>
              <a:buSzPts val="1800"/>
              <a:buChar char="•"/>
              <a:defRPr/>
            </a:lvl9pPr>
          </a:lstStyle>
          <a:p/>
        </p:txBody>
      </p:sp>
      <p:sp>
        <p:nvSpPr>
          <p:cNvPr id="202" name="Google Shape;202;p42"/>
          <p:cNvSpPr txBox="1"/>
          <p:nvPr>
            <p:ph idx="3" type="body"/>
          </p:nvPr>
        </p:nvSpPr>
        <p:spPr>
          <a:xfrm>
            <a:off x="4644008" y="4464000"/>
            <a:ext cx="3924000" cy="540000"/>
          </a:xfrm>
          <a:prstGeom prst="rect">
            <a:avLst/>
          </a:prstGeom>
          <a:noFill/>
          <a:ln>
            <a:noFill/>
          </a:ln>
        </p:spPr>
        <p:txBody>
          <a:bodyPr anchorCtr="0" anchor="t" bIns="0" lIns="0" spcFirstLastPara="1" rIns="0" wrap="square" tIns="0">
            <a:noAutofit/>
          </a:bodyPr>
          <a:lstStyle>
            <a:lvl1pPr indent="-228600" lvl="0" marL="457200" rtl="0" algn="r">
              <a:lnSpc>
                <a:spcPct val="100000"/>
              </a:lnSpc>
              <a:spcBef>
                <a:spcPts val="300"/>
              </a:spcBef>
              <a:spcAft>
                <a:spcPts val="0"/>
              </a:spcAft>
              <a:buClr>
                <a:srgbClr val="003087"/>
              </a:buClr>
              <a:buSzPts val="1500"/>
              <a:buNone/>
              <a:defRPr b="1" sz="1500">
                <a:solidFill>
                  <a:srgbClr val="003087"/>
                </a:solidFill>
              </a:defRPr>
            </a:lvl1pPr>
            <a:lvl2pPr indent="-342900" lvl="1" marL="914400" rtl="0" algn="l">
              <a:lnSpc>
                <a:spcPct val="100000"/>
              </a:lnSpc>
              <a:spcBef>
                <a:spcPts val="360"/>
              </a:spcBef>
              <a:spcAft>
                <a:spcPts val="0"/>
              </a:spcAft>
              <a:buClr>
                <a:schemeClr val="accent1"/>
              </a:buClr>
              <a:buSzPts val="1800"/>
              <a:buChar char="–"/>
              <a:defRPr/>
            </a:lvl2pPr>
            <a:lvl3pPr indent="-342900" lvl="2" marL="1371600" rtl="0" algn="l">
              <a:lnSpc>
                <a:spcPct val="100000"/>
              </a:lnSpc>
              <a:spcBef>
                <a:spcPts val="360"/>
              </a:spcBef>
              <a:spcAft>
                <a:spcPts val="0"/>
              </a:spcAft>
              <a:buClr>
                <a:schemeClr val="accent1"/>
              </a:buClr>
              <a:buSzPts val="1800"/>
              <a:buChar char="•"/>
              <a:defRPr/>
            </a:lvl3pPr>
            <a:lvl4pPr indent="-342900" lvl="3" marL="1828800" rtl="0" algn="l">
              <a:lnSpc>
                <a:spcPct val="100000"/>
              </a:lnSpc>
              <a:spcBef>
                <a:spcPts val="360"/>
              </a:spcBef>
              <a:spcAft>
                <a:spcPts val="0"/>
              </a:spcAft>
              <a:buClr>
                <a:schemeClr val="accent1"/>
              </a:buClr>
              <a:buSzPts val="1800"/>
              <a:buChar char="–"/>
              <a:defRPr/>
            </a:lvl4pPr>
            <a:lvl5pPr indent="-342900" lvl="4" marL="2286000" rtl="0" algn="l">
              <a:lnSpc>
                <a:spcPct val="100000"/>
              </a:lnSpc>
              <a:spcBef>
                <a:spcPts val="360"/>
              </a:spcBef>
              <a:spcAft>
                <a:spcPts val="0"/>
              </a:spcAft>
              <a:buClr>
                <a:schemeClr val="accent1"/>
              </a:buClr>
              <a:buSzPts val="1800"/>
              <a:buChar char="»"/>
              <a:defRPr/>
            </a:lvl5pPr>
            <a:lvl6pPr indent="-342900" lvl="5" marL="2743200" rtl="0" algn="l">
              <a:lnSpc>
                <a:spcPct val="100000"/>
              </a:lnSpc>
              <a:spcBef>
                <a:spcPts val="360"/>
              </a:spcBef>
              <a:spcAft>
                <a:spcPts val="0"/>
              </a:spcAft>
              <a:buClr>
                <a:schemeClr val="lt1"/>
              </a:buClr>
              <a:buSzPts val="1800"/>
              <a:buChar char="•"/>
              <a:defRPr/>
            </a:lvl6pPr>
            <a:lvl7pPr indent="-342900" lvl="6" marL="3200400" rtl="0" algn="l">
              <a:lnSpc>
                <a:spcPct val="100000"/>
              </a:lnSpc>
              <a:spcBef>
                <a:spcPts val="360"/>
              </a:spcBef>
              <a:spcAft>
                <a:spcPts val="0"/>
              </a:spcAft>
              <a:buClr>
                <a:schemeClr val="lt1"/>
              </a:buClr>
              <a:buSzPts val="1800"/>
              <a:buChar char="•"/>
              <a:defRPr/>
            </a:lvl7pPr>
            <a:lvl8pPr indent="-342900" lvl="7" marL="3657600" rtl="0" algn="l">
              <a:lnSpc>
                <a:spcPct val="100000"/>
              </a:lnSpc>
              <a:spcBef>
                <a:spcPts val="360"/>
              </a:spcBef>
              <a:spcAft>
                <a:spcPts val="0"/>
              </a:spcAft>
              <a:buClr>
                <a:schemeClr val="lt1"/>
              </a:buClr>
              <a:buSzPts val="1800"/>
              <a:buChar char="•"/>
              <a:defRPr/>
            </a:lvl8pPr>
            <a:lvl9pPr indent="-342900" lvl="8" marL="4114800" rtl="0" algn="l">
              <a:lnSpc>
                <a:spcPct val="100000"/>
              </a:lnSpc>
              <a:spcBef>
                <a:spcPts val="360"/>
              </a:spcBef>
              <a:spcAft>
                <a:spcPts val="0"/>
              </a:spcAft>
              <a:buClr>
                <a:schemeClr val="lt1"/>
              </a:buClr>
              <a:buSzPts val="1800"/>
              <a:buChar char="•"/>
              <a:defRPr/>
            </a:lvl9pPr>
          </a:lstStyle>
          <a:p/>
        </p:txBody>
      </p:sp>
      <p:pic>
        <p:nvPicPr>
          <p:cNvPr id="203" name="Google Shape;203;p42"/>
          <p:cNvPicPr preferRelativeResize="0"/>
          <p:nvPr/>
        </p:nvPicPr>
        <p:blipFill rotWithShape="1">
          <a:blip r:embed="rId2">
            <a:alphaModFix/>
          </a:blip>
          <a:srcRect b="0" l="0" r="0" t="0"/>
          <a:stretch/>
        </p:blipFill>
        <p:spPr>
          <a:xfrm>
            <a:off x="7452320" y="195486"/>
            <a:ext cx="1495941" cy="688133"/>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7_Title and Content">
  <p:cSld name="7_Title and Content">
    <p:bg>
      <p:bgPr>
        <a:solidFill>
          <a:schemeClr val="accent1"/>
        </a:solidFill>
      </p:bgPr>
    </p:bg>
    <p:spTree>
      <p:nvGrpSpPr>
        <p:cNvPr id="204" name="Shape 204"/>
        <p:cNvGrpSpPr/>
        <p:nvPr/>
      </p:nvGrpSpPr>
      <p:grpSpPr>
        <a:xfrm>
          <a:off x="0" y="0"/>
          <a:ext cx="0" cy="0"/>
          <a:chOff x="0" y="0"/>
          <a:chExt cx="0" cy="0"/>
        </a:xfrm>
      </p:grpSpPr>
      <p:sp>
        <p:nvSpPr>
          <p:cNvPr id="205" name="Google Shape;205;p43"/>
          <p:cNvSpPr/>
          <p:nvPr/>
        </p:nvSpPr>
        <p:spPr>
          <a:xfrm>
            <a:off x="4788024" y="0"/>
            <a:ext cx="4389000" cy="51639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06" name="Google Shape;206;p43"/>
          <p:cNvSpPr txBox="1"/>
          <p:nvPr>
            <p:ph idx="1" type="body"/>
          </p:nvPr>
        </p:nvSpPr>
        <p:spPr>
          <a:xfrm>
            <a:off x="457200" y="1200151"/>
            <a:ext cx="3754800" cy="3394500"/>
          </a:xfrm>
          <a:prstGeom prst="rect">
            <a:avLst/>
          </a:prstGeom>
          <a:noFill/>
          <a:ln>
            <a:noFill/>
          </a:ln>
        </p:spPr>
        <p:txBody>
          <a:bodyPr anchorCtr="0" anchor="t" bIns="45700" lIns="91425" spcFirstLastPara="1" rIns="91425" wrap="square" tIns="45700">
            <a:noAutofit/>
          </a:bodyPr>
          <a:lstStyle>
            <a:lvl1pPr indent="-419100" lvl="0" marL="457200" marR="0" rtl="0" algn="l">
              <a:lnSpc>
                <a:spcPct val="100000"/>
              </a:lnSpc>
              <a:spcBef>
                <a:spcPts val="0"/>
              </a:spcBef>
              <a:spcAft>
                <a:spcPts val="0"/>
              </a:spcAft>
              <a:buClr>
                <a:srgbClr val="FFFFFF"/>
              </a:buClr>
              <a:buSzPts val="3000"/>
              <a:buFont typeface="Arial"/>
              <a:buChar char="•"/>
              <a:defRPr>
                <a:solidFill>
                  <a:srgbClr val="FFFFFF"/>
                </a:solidFill>
              </a:defRPr>
            </a:lvl1pPr>
            <a:lvl2pPr indent="-393700" lvl="1" marL="914400" rtl="0" algn="l">
              <a:lnSpc>
                <a:spcPct val="100000"/>
              </a:lnSpc>
              <a:spcBef>
                <a:spcPts val="520"/>
              </a:spcBef>
              <a:spcAft>
                <a:spcPts val="0"/>
              </a:spcAft>
              <a:buClr>
                <a:srgbClr val="FFFFFF"/>
              </a:buClr>
              <a:buSzPts val="2600"/>
              <a:buChar char="–"/>
              <a:defRPr>
                <a:solidFill>
                  <a:srgbClr val="FFFFFF"/>
                </a:solidFill>
              </a:defRPr>
            </a:lvl2pPr>
            <a:lvl3pPr indent="-368300" lvl="2" marL="1371600" rtl="0" algn="l">
              <a:lnSpc>
                <a:spcPct val="100000"/>
              </a:lnSpc>
              <a:spcBef>
                <a:spcPts val="440"/>
              </a:spcBef>
              <a:spcAft>
                <a:spcPts val="0"/>
              </a:spcAft>
              <a:buClr>
                <a:srgbClr val="FFFFFF"/>
              </a:buClr>
              <a:buSzPts val="2200"/>
              <a:buChar char="•"/>
              <a:defRPr>
                <a:solidFill>
                  <a:srgbClr val="FFFFFF"/>
                </a:solidFill>
              </a:defRPr>
            </a:lvl3pPr>
            <a:lvl4pPr indent="-342900" lvl="3" marL="1828800" rtl="0" algn="l">
              <a:lnSpc>
                <a:spcPct val="100000"/>
              </a:lnSpc>
              <a:spcBef>
                <a:spcPts val="360"/>
              </a:spcBef>
              <a:spcAft>
                <a:spcPts val="0"/>
              </a:spcAft>
              <a:buClr>
                <a:schemeClr val="accent1"/>
              </a:buClr>
              <a:buSzPts val="1800"/>
              <a:buChar char="–"/>
              <a:defRPr/>
            </a:lvl4pPr>
            <a:lvl5pPr indent="-342900" lvl="4" marL="2286000" rtl="0" algn="l">
              <a:lnSpc>
                <a:spcPct val="100000"/>
              </a:lnSpc>
              <a:spcBef>
                <a:spcPts val="360"/>
              </a:spcBef>
              <a:spcAft>
                <a:spcPts val="0"/>
              </a:spcAft>
              <a:buClr>
                <a:schemeClr val="accent1"/>
              </a:buClr>
              <a:buSzPts val="1800"/>
              <a:buChar char="»"/>
              <a:defRPr/>
            </a:lvl5pPr>
            <a:lvl6pPr indent="-342900" lvl="5" marL="2743200" rtl="0" algn="l">
              <a:lnSpc>
                <a:spcPct val="100000"/>
              </a:lnSpc>
              <a:spcBef>
                <a:spcPts val="360"/>
              </a:spcBef>
              <a:spcAft>
                <a:spcPts val="0"/>
              </a:spcAft>
              <a:buClr>
                <a:schemeClr val="lt1"/>
              </a:buClr>
              <a:buSzPts val="1800"/>
              <a:buChar char="•"/>
              <a:defRPr/>
            </a:lvl6pPr>
            <a:lvl7pPr indent="-342900" lvl="6" marL="3200400" rtl="0" algn="l">
              <a:lnSpc>
                <a:spcPct val="100000"/>
              </a:lnSpc>
              <a:spcBef>
                <a:spcPts val="360"/>
              </a:spcBef>
              <a:spcAft>
                <a:spcPts val="0"/>
              </a:spcAft>
              <a:buClr>
                <a:schemeClr val="lt1"/>
              </a:buClr>
              <a:buSzPts val="1800"/>
              <a:buChar char="•"/>
              <a:defRPr/>
            </a:lvl7pPr>
            <a:lvl8pPr indent="-342900" lvl="7" marL="3657600" rtl="0" algn="l">
              <a:lnSpc>
                <a:spcPct val="100000"/>
              </a:lnSpc>
              <a:spcBef>
                <a:spcPts val="360"/>
              </a:spcBef>
              <a:spcAft>
                <a:spcPts val="0"/>
              </a:spcAft>
              <a:buClr>
                <a:schemeClr val="lt1"/>
              </a:buClr>
              <a:buSzPts val="1800"/>
              <a:buChar char="•"/>
              <a:defRPr/>
            </a:lvl8pPr>
            <a:lvl9pPr indent="-342900" lvl="8" marL="4114800" rtl="0" algn="l">
              <a:lnSpc>
                <a:spcPct val="100000"/>
              </a:lnSpc>
              <a:spcBef>
                <a:spcPts val="360"/>
              </a:spcBef>
              <a:spcAft>
                <a:spcPts val="0"/>
              </a:spcAft>
              <a:buClr>
                <a:schemeClr val="lt1"/>
              </a:buClr>
              <a:buSzPts val="1800"/>
              <a:buChar char="•"/>
              <a:defRPr/>
            </a:lvl9pPr>
          </a:lstStyle>
          <a:p/>
        </p:txBody>
      </p:sp>
      <p:sp>
        <p:nvSpPr>
          <p:cNvPr id="207" name="Google Shape;207;p43"/>
          <p:cNvSpPr txBox="1"/>
          <p:nvPr>
            <p:ph type="title"/>
          </p:nvPr>
        </p:nvSpPr>
        <p:spPr>
          <a:xfrm>
            <a:off x="467544" y="267494"/>
            <a:ext cx="7632000" cy="5295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rgbClr val="FFFFFF"/>
              </a:buClr>
              <a:buSzPts val="3000"/>
              <a:buFont typeface="Arial"/>
              <a:buNone/>
              <a:defRPr b="1" sz="3000">
                <a:solidFill>
                  <a:srgbClr val="FFFFFF"/>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pic>
        <p:nvPicPr>
          <p:cNvPr id="208" name="Google Shape;208;p43"/>
          <p:cNvPicPr preferRelativeResize="0"/>
          <p:nvPr/>
        </p:nvPicPr>
        <p:blipFill rotWithShape="1">
          <a:blip r:embed="rId2">
            <a:alphaModFix/>
          </a:blip>
          <a:srcRect b="0" l="0" r="0" t="0"/>
          <a:stretch/>
        </p:blipFill>
        <p:spPr>
          <a:xfrm>
            <a:off x="7452320" y="195486"/>
            <a:ext cx="1495941" cy="68813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_Title and Content">
  <p:cSld name="3_Title and Content">
    <p:bg>
      <p:bgPr>
        <a:solidFill>
          <a:schemeClr val="lt2"/>
        </a:solidFill>
      </p:bgPr>
    </p:bg>
    <p:spTree>
      <p:nvGrpSpPr>
        <p:cNvPr id="209" name="Shape 209"/>
        <p:cNvGrpSpPr/>
        <p:nvPr/>
      </p:nvGrpSpPr>
      <p:grpSpPr>
        <a:xfrm>
          <a:off x="0" y="0"/>
          <a:ext cx="0" cy="0"/>
          <a:chOff x="0" y="0"/>
          <a:chExt cx="0" cy="0"/>
        </a:xfrm>
      </p:grpSpPr>
      <p:sp>
        <p:nvSpPr>
          <p:cNvPr id="210" name="Google Shape;210;p44"/>
          <p:cNvSpPr/>
          <p:nvPr/>
        </p:nvSpPr>
        <p:spPr>
          <a:xfrm>
            <a:off x="4754880" y="0"/>
            <a:ext cx="4389000" cy="51639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11" name="Google Shape;211;p44"/>
          <p:cNvSpPr txBox="1"/>
          <p:nvPr>
            <p:ph idx="12" type="sldNum"/>
          </p:nvPr>
        </p:nvSpPr>
        <p:spPr>
          <a:xfrm>
            <a:off x="6300192" y="4731990"/>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12" name="Google Shape;212;p44"/>
          <p:cNvSpPr txBox="1"/>
          <p:nvPr>
            <p:ph type="title"/>
          </p:nvPr>
        </p:nvSpPr>
        <p:spPr>
          <a:xfrm>
            <a:off x="467544" y="267494"/>
            <a:ext cx="7632000" cy="5295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rgbClr val="FFFFFF"/>
              </a:buClr>
              <a:buSzPts val="3000"/>
              <a:buFont typeface="Arial"/>
              <a:buNone/>
              <a:defRPr b="1" sz="3000">
                <a:solidFill>
                  <a:srgbClr val="FFFFFF"/>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13" name="Google Shape;213;p44"/>
          <p:cNvSpPr txBox="1"/>
          <p:nvPr>
            <p:ph idx="1" type="body"/>
          </p:nvPr>
        </p:nvSpPr>
        <p:spPr>
          <a:xfrm>
            <a:off x="467544" y="1131590"/>
            <a:ext cx="4032300" cy="3384600"/>
          </a:xfrm>
          <a:prstGeom prst="rect">
            <a:avLst/>
          </a:prstGeom>
          <a:noFill/>
          <a:ln>
            <a:noFill/>
          </a:ln>
        </p:spPr>
        <p:txBody>
          <a:bodyPr anchorCtr="0" anchor="t" bIns="45700" lIns="91425" spcFirstLastPara="1" rIns="91425" wrap="square" tIns="45700">
            <a:noAutofit/>
          </a:bodyPr>
          <a:lstStyle>
            <a:lvl1pPr indent="-342900" lvl="0" marL="457200" marR="0" rtl="0" algn="l">
              <a:lnSpc>
                <a:spcPct val="100000"/>
              </a:lnSpc>
              <a:spcBef>
                <a:spcPts val="0"/>
              </a:spcBef>
              <a:spcAft>
                <a:spcPts val="0"/>
              </a:spcAft>
              <a:buClr>
                <a:srgbClr val="FFFFFF"/>
              </a:buClr>
              <a:buSzPts val="1800"/>
              <a:buFont typeface="Arial"/>
              <a:buChar char="•"/>
              <a:defRPr sz="1800">
                <a:solidFill>
                  <a:srgbClr val="FFFFFF"/>
                </a:solidFill>
              </a:defRPr>
            </a:lvl1pPr>
            <a:lvl2pPr indent="-342900" lvl="1" marL="914400" rtl="0" algn="l">
              <a:lnSpc>
                <a:spcPct val="100000"/>
              </a:lnSpc>
              <a:spcBef>
                <a:spcPts val="360"/>
              </a:spcBef>
              <a:spcAft>
                <a:spcPts val="0"/>
              </a:spcAft>
              <a:buClr>
                <a:schemeClr val="accent1"/>
              </a:buClr>
              <a:buSzPts val="1800"/>
              <a:buChar char="–"/>
              <a:defRPr/>
            </a:lvl2pPr>
            <a:lvl3pPr indent="-342900" lvl="2" marL="1371600" rtl="0" algn="l">
              <a:lnSpc>
                <a:spcPct val="100000"/>
              </a:lnSpc>
              <a:spcBef>
                <a:spcPts val="360"/>
              </a:spcBef>
              <a:spcAft>
                <a:spcPts val="0"/>
              </a:spcAft>
              <a:buClr>
                <a:schemeClr val="accent1"/>
              </a:buClr>
              <a:buSzPts val="1800"/>
              <a:buChar char="•"/>
              <a:defRPr/>
            </a:lvl3pPr>
            <a:lvl4pPr indent="-342900" lvl="3" marL="1828800" rtl="0" algn="l">
              <a:lnSpc>
                <a:spcPct val="100000"/>
              </a:lnSpc>
              <a:spcBef>
                <a:spcPts val="360"/>
              </a:spcBef>
              <a:spcAft>
                <a:spcPts val="0"/>
              </a:spcAft>
              <a:buClr>
                <a:schemeClr val="accent1"/>
              </a:buClr>
              <a:buSzPts val="1800"/>
              <a:buChar char="–"/>
              <a:defRPr/>
            </a:lvl4pPr>
            <a:lvl5pPr indent="-342900" lvl="4" marL="2286000" rtl="0" algn="l">
              <a:lnSpc>
                <a:spcPct val="100000"/>
              </a:lnSpc>
              <a:spcBef>
                <a:spcPts val="360"/>
              </a:spcBef>
              <a:spcAft>
                <a:spcPts val="0"/>
              </a:spcAft>
              <a:buClr>
                <a:schemeClr val="accent1"/>
              </a:buClr>
              <a:buSzPts val="1800"/>
              <a:buChar char="»"/>
              <a:defRPr/>
            </a:lvl5pPr>
            <a:lvl6pPr indent="-342900" lvl="5" marL="2743200" rtl="0" algn="l">
              <a:lnSpc>
                <a:spcPct val="100000"/>
              </a:lnSpc>
              <a:spcBef>
                <a:spcPts val="360"/>
              </a:spcBef>
              <a:spcAft>
                <a:spcPts val="0"/>
              </a:spcAft>
              <a:buClr>
                <a:schemeClr val="lt1"/>
              </a:buClr>
              <a:buSzPts val="1800"/>
              <a:buChar char="•"/>
              <a:defRPr/>
            </a:lvl6pPr>
            <a:lvl7pPr indent="-342900" lvl="6" marL="3200400" rtl="0" algn="l">
              <a:lnSpc>
                <a:spcPct val="100000"/>
              </a:lnSpc>
              <a:spcBef>
                <a:spcPts val="360"/>
              </a:spcBef>
              <a:spcAft>
                <a:spcPts val="0"/>
              </a:spcAft>
              <a:buClr>
                <a:schemeClr val="lt1"/>
              </a:buClr>
              <a:buSzPts val="1800"/>
              <a:buChar char="•"/>
              <a:defRPr/>
            </a:lvl7pPr>
            <a:lvl8pPr indent="-342900" lvl="7" marL="3657600" rtl="0" algn="l">
              <a:lnSpc>
                <a:spcPct val="100000"/>
              </a:lnSpc>
              <a:spcBef>
                <a:spcPts val="360"/>
              </a:spcBef>
              <a:spcAft>
                <a:spcPts val="0"/>
              </a:spcAft>
              <a:buClr>
                <a:schemeClr val="lt1"/>
              </a:buClr>
              <a:buSzPts val="1800"/>
              <a:buChar char="•"/>
              <a:defRPr/>
            </a:lvl8pPr>
            <a:lvl9pPr indent="-342900" lvl="8" marL="4114800" rtl="0" algn="l">
              <a:lnSpc>
                <a:spcPct val="100000"/>
              </a:lnSpc>
              <a:spcBef>
                <a:spcPts val="360"/>
              </a:spcBef>
              <a:spcAft>
                <a:spcPts val="0"/>
              </a:spcAft>
              <a:buClr>
                <a:schemeClr val="lt1"/>
              </a:buClr>
              <a:buSzPts val="1800"/>
              <a:buChar char="•"/>
              <a:defRPr/>
            </a:lvl9pPr>
          </a:lstStyle>
          <a:p/>
        </p:txBody>
      </p:sp>
      <p:pic>
        <p:nvPicPr>
          <p:cNvPr id="214" name="Google Shape;214;p44"/>
          <p:cNvPicPr preferRelativeResize="0"/>
          <p:nvPr/>
        </p:nvPicPr>
        <p:blipFill rotWithShape="1">
          <a:blip r:embed="rId2">
            <a:alphaModFix/>
          </a:blip>
          <a:srcRect b="0" l="0" r="0" t="0"/>
          <a:stretch/>
        </p:blipFill>
        <p:spPr>
          <a:xfrm>
            <a:off x="7452320" y="195486"/>
            <a:ext cx="1495941" cy="688133"/>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_Title and Content">
  <p:cSld name="4_Title and Content">
    <p:bg>
      <p:bgPr>
        <a:solidFill>
          <a:srgbClr val="FFFFFF"/>
        </a:solidFill>
      </p:bgPr>
    </p:bg>
    <p:spTree>
      <p:nvGrpSpPr>
        <p:cNvPr id="215" name="Shape 215"/>
        <p:cNvGrpSpPr/>
        <p:nvPr/>
      </p:nvGrpSpPr>
      <p:grpSpPr>
        <a:xfrm>
          <a:off x="0" y="0"/>
          <a:ext cx="0" cy="0"/>
          <a:chOff x="0" y="0"/>
          <a:chExt cx="0" cy="0"/>
        </a:xfrm>
      </p:grpSpPr>
      <p:sp>
        <p:nvSpPr>
          <p:cNvPr id="216" name="Google Shape;216;p45"/>
          <p:cNvSpPr/>
          <p:nvPr/>
        </p:nvSpPr>
        <p:spPr>
          <a:xfrm>
            <a:off x="4644008" y="0"/>
            <a:ext cx="4509000" cy="51435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17" name="Google Shape;217;p45"/>
          <p:cNvSpPr txBox="1"/>
          <p:nvPr>
            <p:ph type="title"/>
          </p:nvPr>
        </p:nvSpPr>
        <p:spPr>
          <a:xfrm>
            <a:off x="467544" y="267494"/>
            <a:ext cx="7632000" cy="5295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rgbClr val="FFFFFF"/>
              </a:buClr>
              <a:buSzPts val="3000"/>
              <a:buFont typeface="Arial"/>
              <a:buNone/>
              <a:defRPr b="1" sz="3000">
                <a:solidFill>
                  <a:srgbClr val="FFFFFF"/>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18" name="Google Shape;218;p45"/>
          <p:cNvSpPr txBox="1"/>
          <p:nvPr>
            <p:ph idx="1" type="body"/>
          </p:nvPr>
        </p:nvSpPr>
        <p:spPr>
          <a:xfrm>
            <a:off x="467544" y="1131590"/>
            <a:ext cx="4032300" cy="3384600"/>
          </a:xfrm>
          <a:prstGeom prst="rect">
            <a:avLst/>
          </a:prstGeom>
          <a:noFill/>
          <a:ln>
            <a:noFill/>
          </a:ln>
        </p:spPr>
        <p:txBody>
          <a:bodyPr anchorCtr="0" anchor="t" bIns="45700" lIns="91425" spcFirstLastPara="1" rIns="91425" wrap="square" tIns="45700">
            <a:noAutofit/>
          </a:bodyPr>
          <a:lstStyle>
            <a:lvl1pPr indent="-342900" lvl="0" marL="457200" marR="0" rtl="0" algn="l">
              <a:lnSpc>
                <a:spcPct val="100000"/>
              </a:lnSpc>
              <a:spcBef>
                <a:spcPts val="0"/>
              </a:spcBef>
              <a:spcAft>
                <a:spcPts val="0"/>
              </a:spcAft>
              <a:buClr>
                <a:schemeClr val="accent1"/>
              </a:buClr>
              <a:buSzPts val="1800"/>
              <a:buFont typeface="Arial"/>
              <a:buChar char="•"/>
              <a:defRPr sz="1800">
                <a:solidFill>
                  <a:schemeClr val="accent1"/>
                </a:solidFill>
              </a:defRPr>
            </a:lvl1pPr>
            <a:lvl2pPr indent="-342900" lvl="1" marL="914400" rtl="0" algn="l">
              <a:lnSpc>
                <a:spcPct val="100000"/>
              </a:lnSpc>
              <a:spcBef>
                <a:spcPts val="360"/>
              </a:spcBef>
              <a:spcAft>
                <a:spcPts val="0"/>
              </a:spcAft>
              <a:buClr>
                <a:schemeClr val="accent1"/>
              </a:buClr>
              <a:buSzPts val="1800"/>
              <a:buChar char="–"/>
              <a:defRPr/>
            </a:lvl2pPr>
            <a:lvl3pPr indent="-342900" lvl="2" marL="1371600" rtl="0" algn="l">
              <a:lnSpc>
                <a:spcPct val="100000"/>
              </a:lnSpc>
              <a:spcBef>
                <a:spcPts val="360"/>
              </a:spcBef>
              <a:spcAft>
                <a:spcPts val="0"/>
              </a:spcAft>
              <a:buClr>
                <a:schemeClr val="accent1"/>
              </a:buClr>
              <a:buSzPts val="1800"/>
              <a:buChar char="•"/>
              <a:defRPr/>
            </a:lvl3pPr>
            <a:lvl4pPr indent="-342900" lvl="3" marL="1828800" rtl="0" algn="l">
              <a:lnSpc>
                <a:spcPct val="100000"/>
              </a:lnSpc>
              <a:spcBef>
                <a:spcPts val="360"/>
              </a:spcBef>
              <a:spcAft>
                <a:spcPts val="0"/>
              </a:spcAft>
              <a:buClr>
                <a:schemeClr val="accent1"/>
              </a:buClr>
              <a:buSzPts val="1800"/>
              <a:buChar char="–"/>
              <a:defRPr/>
            </a:lvl4pPr>
            <a:lvl5pPr indent="-342900" lvl="4" marL="2286000" rtl="0" algn="l">
              <a:lnSpc>
                <a:spcPct val="100000"/>
              </a:lnSpc>
              <a:spcBef>
                <a:spcPts val="360"/>
              </a:spcBef>
              <a:spcAft>
                <a:spcPts val="0"/>
              </a:spcAft>
              <a:buClr>
                <a:schemeClr val="accent1"/>
              </a:buClr>
              <a:buSzPts val="1800"/>
              <a:buChar char="»"/>
              <a:defRPr/>
            </a:lvl5pPr>
            <a:lvl6pPr indent="-342900" lvl="5" marL="2743200" rtl="0" algn="l">
              <a:lnSpc>
                <a:spcPct val="100000"/>
              </a:lnSpc>
              <a:spcBef>
                <a:spcPts val="360"/>
              </a:spcBef>
              <a:spcAft>
                <a:spcPts val="0"/>
              </a:spcAft>
              <a:buClr>
                <a:schemeClr val="lt1"/>
              </a:buClr>
              <a:buSzPts val="1800"/>
              <a:buChar char="•"/>
              <a:defRPr/>
            </a:lvl6pPr>
            <a:lvl7pPr indent="-342900" lvl="6" marL="3200400" rtl="0" algn="l">
              <a:lnSpc>
                <a:spcPct val="100000"/>
              </a:lnSpc>
              <a:spcBef>
                <a:spcPts val="360"/>
              </a:spcBef>
              <a:spcAft>
                <a:spcPts val="0"/>
              </a:spcAft>
              <a:buClr>
                <a:schemeClr val="lt1"/>
              </a:buClr>
              <a:buSzPts val="1800"/>
              <a:buChar char="•"/>
              <a:defRPr/>
            </a:lvl7pPr>
            <a:lvl8pPr indent="-342900" lvl="7" marL="3657600" rtl="0" algn="l">
              <a:lnSpc>
                <a:spcPct val="100000"/>
              </a:lnSpc>
              <a:spcBef>
                <a:spcPts val="360"/>
              </a:spcBef>
              <a:spcAft>
                <a:spcPts val="0"/>
              </a:spcAft>
              <a:buClr>
                <a:schemeClr val="lt1"/>
              </a:buClr>
              <a:buSzPts val="1800"/>
              <a:buChar char="•"/>
              <a:defRPr/>
            </a:lvl8pPr>
            <a:lvl9pPr indent="-342900" lvl="8" marL="4114800" rtl="0" algn="l">
              <a:lnSpc>
                <a:spcPct val="100000"/>
              </a:lnSpc>
              <a:spcBef>
                <a:spcPts val="360"/>
              </a:spcBef>
              <a:spcAft>
                <a:spcPts val="0"/>
              </a:spcAft>
              <a:buClr>
                <a:schemeClr val="lt1"/>
              </a:buClr>
              <a:buSzPts val="1800"/>
              <a:buChar char="•"/>
              <a:defRPr/>
            </a:lvl9pPr>
          </a:lstStyle>
          <a:p/>
        </p:txBody>
      </p:sp>
      <p:pic>
        <p:nvPicPr>
          <p:cNvPr id="219" name="Google Shape;219;p45"/>
          <p:cNvPicPr preferRelativeResize="0"/>
          <p:nvPr/>
        </p:nvPicPr>
        <p:blipFill rotWithShape="1">
          <a:blip r:embed="rId2">
            <a:alphaModFix/>
          </a:blip>
          <a:srcRect b="0" l="0" r="0" t="0"/>
          <a:stretch/>
        </p:blipFill>
        <p:spPr>
          <a:xfrm>
            <a:off x="7452320" y="195486"/>
            <a:ext cx="1495941" cy="688133"/>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6_Title and Content">
  <p:cSld name="6_Title and Content">
    <p:bg>
      <p:bgPr>
        <a:solidFill>
          <a:srgbClr val="FFFFFF"/>
        </a:solidFill>
      </p:bgPr>
    </p:bg>
    <p:spTree>
      <p:nvGrpSpPr>
        <p:cNvPr id="220" name="Shape 220"/>
        <p:cNvGrpSpPr/>
        <p:nvPr/>
      </p:nvGrpSpPr>
      <p:grpSpPr>
        <a:xfrm>
          <a:off x="0" y="0"/>
          <a:ext cx="0" cy="0"/>
          <a:chOff x="0" y="0"/>
          <a:chExt cx="0" cy="0"/>
        </a:xfrm>
      </p:grpSpPr>
      <p:sp>
        <p:nvSpPr>
          <p:cNvPr id="221" name="Google Shape;221;p46"/>
          <p:cNvSpPr/>
          <p:nvPr/>
        </p:nvSpPr>
        <p:spPr>
          <a:xfrm>
            <a:off x="4788024" y="0"/>
            <a:ext cx="4356000"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22" name="Google Shape;222;p46"/>
          <p:cNvSpPr txBox="1"/>
          <p:nvPr>
            <p:ph idx="12" type="sldNum"/>
          </p:nvPr>
        </p:nvSpPr>
        <p:spPr>
          <a:xfrm>
            <a:off x="6300192" y="4731990"/>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23" name="Google Shape;223;p46"/>
          <p:cNvSpPr txBox="1"/>
          <p:nvPr>
            <p:ph type="title"/>
          </p:nvPr>
        </p:nvSpPr>
        <p:spPr>
          <a:xfrm>
            <a:off x="467544" y="267494"/>
            <a:ext cx="7632000" cy="5295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rgbClr val="FFFFFF"/>
              </a:buClr>
              <a:buSzPts val="3000"/>
              <a:buFont typeface="Arial"/>
              <a:buNone/>
              <a:defRPr b="1" sz="3000">
                <a:solidFill>
                  <a:srgbClr val="FFFFFF"/>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24" name="Google Shape;224;p46"/>
          <p:cNvSpPr txBox="1"/>
          <p:nvPr>
            <p:ph idx="1" type="body"/>
          </p:nvPr>
        </p:nvSpPr>
        <p:spPr>
          <a:xfrm>
            <a:off x="468313" y="1131888"/>
            <a:ext cx="4032300" cy="3384600"/>
          </a:xfrm>
          <a:prstGeom prst="rect">
            <a:avLst/>
          </a:prstGeom>
          <a:noFill/>
          <a:ln>
            <a:noFill/>
          </a:ln>
        </p:spPr>
        <p:txBody>
          <a:bodyPr anchorCtr="0" anchor="t" bIns="45700" lIns="91425" spcFirstLastPara="1" rIns="91425" wrap="square" tIns="45700">
            <a:noAutofit/>
          </a:bodyPr>
          <a:lstStyle>
            <a:lvl1pPr indent="-342900" lvl="0" marL="457200" marR="0" rtl="0" algn="l">
              <a:lnSpc>
                <a:spcPct val="100000"/>
              </a:lnSpc>
              <a:spcBef>
                <a:spcPts val="0"/>
              </a:spcBef>
              <a:spcAft>
                <a:spcPts val="0"/>
              </a:spcAft>
              <a:buClr>
                <a:schemeClr val="dk1"/>
              </a:buClr>
              <a:buSzPts val="1800"/>
              <a:buFont typeface="Arial"/>
              <a:buChar char="•"/>
              <a:defRPr sz="1800">
                <a:solidFill>
                  <a:schemeClr val="dk1"/>
                </a:solidFill>
              </a:defRPr>
            </a:lvl1pPr>
            <a:lvl2pPr indent="-342900" lvl="1" marL="914400" rtl="0" algn="l">
              <a:lnSpc>
                <a:spcPct val="100000"/>
              </a:lnSpc>
              <a:spcBef>
                <a:spcPts val="360"/>
              </a:spcBef>
              <a:spcAft>
                <a:spcPts val="0"/>
              </a:spcAft>
              <a:buClr>
                <a:schemeClr val="accent1"/>
              </a:buClr>
              <a:buSzPts val="1800"/>
              <a:buChar char="–"/>
              <a:defRPr/>
            </a:lvl2pPr>
            <a:lvl3pPr indent="-342900" lvl="2" marL="1371600" rtl="0" algn="l">
              <a:lnSpc>
                <a:spcPct val="100000"/>
              </a:lnSpc>
              <a:spcBef>
                <a:spcPts val="360"/>
              </a:spcBef>
              <a:spcAft>
                <a:spcPts val="0"/>
              </a:spcAft>
              <a:buClr>
                <a:schemeClr val="accent1"/>
              </a:buClr>
              <a:buSzPts val="1800"/>
              <a:buChar char="•"/>
              <a:defRPr/>
            </a:lvl3pPr>
            <a:lvl4pPr indent="-342900" lvl="3" marL="1828800" rtl="0" algn="l">
              <a:lnSpc>
                <a:spcPct val="100000"/>
              </a:lnSpc>
              <a:spcBef>
                <a:spcPts val="360"/>
              </a:spcBef>
              <a:spcAft>
                <a:spcPts val="0"/>
              </a:spcAft>
              <a:buClr>
                <a:schemeClr val="accent1"/>
              </a:buClr>
              <a:buSzPts val="1800"/>
              <a:buChar char="–"/>
              <a:defRPr/>
            </a:lvl4pPr>
            <a:lvl5pPr indent="-342900" lvl="4" marL="2286000" rtl="0" algn="l">
              <a:lnSpc>
                <a:spcPct val="100000"/>
              </a:lnSpc>
              <a:spcBef>
                <a:spcPts val="360"/>
              </a:spcBef>
              <a:spcAft>
                <a:spcPts val="0"/>
              </a:spcAft>
              <a:buClr>
                <a:schemeClr val="accent1"/>
              </a:buClr>
              <a:buSzPts val="1800"/>
              <a:buChar char="»"/>
              <a:defRPr/>
            </a:lvl5pPr>
            <a:lvl6pPr indent="-342900" lvl="5" marL="2743200" rtl="0" algn="l">
              <a:lnSpc>
                <a:spcPct val="100000"/>
              </a:lnSpc>
              <a:spcBef>
                <a:spcPts val="360"/>
              </a:spcBef>
              <a:spcAft>
                <a:spcPts val="0"/>
              </a:spcAft>
              <a:buClr>
                <a:schemeClr val="lt1"/>
              </a:buClr>
              <a:buSzPts val="1800"/>
              <a:buChar char="•"/>
              <a:defRPr/>
            </a:lvl6pPr>
            <a:lvl7pPr indent="-342900" lvl="6" marL="3200400" rtl="0" algn="l">
              <a:lnSpc>
                <a:spcPct val="100000"/>
              </a:lnSpc>
              <a:spcBef>
                <a:spcPts val="360"/>
              </a:spcBef>
              <a:spcAft>
                <a:spcPts val="0"/>
              </a:spcAft>
              <a:buClr>
                <a:schemeClr val="lt1"/>
              </a:buClr>
              <a:buSzPts val="1800"/>
              <a:buChar char="•"/>
              <a:defRPr/>
            </a:lvl7pPr>
            <a:lvl8pPr indent="-342900" lvl="7" marL="3657600" rtl="0" algn="l">
              <a:lnSpc>
                <a:spcPct val="100000"/>
              </a:lnSpc>
              <a:spcBef>
                <a:spcPts val="360"/>
              </a:spcBef>
              <a:spcAft>
                <a:spcPts val="0"/>
              </a:spcAft>
              <a:buClr>
                <a:schemeClr val="lt1"/>
              </a:buClr>
              <a:buSzPts val="1800"/>
              <a:buChar char="•"/>
              <a:defRPr/>
            </a:lvl8pPr>
            <a:lvl9pPr indent="-342900" lvl="8" marL="4114800" rtl="0" algn="l">
              <a:lnSpc>
                <a:spcPct val="100000"/>
              </a:lnSpc>
              <a:spcBef>
                <a:spcPts val="360"/>
              </a:spcBef>
              <a:spcAft>
                <a:spcPts val="0"/>
              </a:spcAft>
              <a:buClr>
                <a:schemeClr val="lt1"/>
              </a:buClr>
              <a:buSzPts val="1800"/>
              <a:buChar char="•"/>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9_Title and Content">
  <p:cSld name="9_Title and Content">
    <p:bg>
      <p:bgPr>
        <a:solidFill>
          <a:srgbClr val="FFFFFF"/>
        </a:solidFill>
      </p:bgPr>
    </p:bg>
    <p:spTree>
      <p:nvGrpSpPr>
        <p:cNvPr id="225" name="Shape 225"/>
        <p:cNvGrpSpPr/>
        <p:nvPr/>
      </p:nvGrpSpPr>
      <p:grpSpPr>
        <a:xfrm>
          <a:off x="0" y="0"/>
          <a:ext cx="0" cy="0"/>
          <a:chOff x="0" y="0"/>
          <a:chExt cx="0" cy="0"/>
        </a:xfrm>
      </p:grpSpPr>
      <p:sp>
        <p:nvSpPr>
          <p:cNvPr id="226" name="Google Shape;226;p47"/>
          <p:cNvSpPr/>
          <p:nvPr/>
        </p:nvSpPr>
        <p:spPr>
          <a:xfrm>
            <a:off x="4788024" y="0"/>
            <a:ext cx="4356000" cy="51435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27" name="Google Shape;227;p47"/>
          <p:cNvSpPr txBox="1"/>
          <p:nvPr>
            <p:ph idx="12" type="sldNum"/>
          </p:nvPr>
        </p:nvSpPr>
        <p:spPr>
          <a:xfrm>
            <a:off x="6300192" y="4731990"/>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28" name="Google Shape;228;p47"/>
          <p:cNvSpPr txBox="1"/>
          <p:nvPr>
            <p:ph type="title"/>
          </p:nvPr>
        </p:nvSpPr>
        <p:spPr>
          <a:xfrm>
            <a:off x="467544" y="267494"/>
            <a:ext cx="7632000" cy="5295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rgbClr val="FFFFFF"/>
              </a:buClr>
              <a:buSzPts val="3000"/>
              <a:buFont typeface="Arial"/>
              <a:buNone/>
              <a:defRPr b="1" sz="3000">
                <a:solidFill>
                  <a:srgbClr val="FFFFFF"/>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29" name="Google Shape;229;p47"/>
          <p:cNvSpPr txBox="1"/>
          <p:nvPr>
            <p:ph idx="1" type="body"/>
          </p:nvPr>
        </p:nvSpPr>
        <p:spPr>
          <a:xfrm>
            <a:off x="468313" y="1131888"/>
            <a:ext cx="4032300" cy="3384600"/>
          </a:xfrm>
          <a:prstGeom prst="rect">
            <a:avLst/>
          </a:prstGeom>
          <a:noFill/>
          <a:ln>
            <a:noFill/>
          </a:ln>
        </p:spPr>
        <p:txBody>
          <a:bodyPr anchorCtr="0" anchor="t" bIns="45700" lIns="91425" spcFirstLastPara="1" rIns="91425" wrap="square" tIns="45700">
            <a:noAutofit/>
          </a:bodyPr>
          <a:lstStyle>
            <a:lvl1pPr indent="-342900" lvl="0" marL="457200" marR="0" rtl="0" algn="l">
              <a:lnSpc>
                <a:spcPct val="100000"/>
              </a:lnSpc>
              <a:spcBef>
                <a:spcPts val="0"/>
              </a:spcBef>
              <a:spcAft>
                <a:spcPts val="0"/>
              </a:spcAft>
              <a:buClr>
                <a:schemeClr val="dk1"/>
              </a:buClr>
              <a:buSzPts val="1800"/>
              <a:buFont typeface="Arial"/>
              <a:buChar char="•"/>
              <a:defRPr sz="1800">
                <a:solidFill>
                  <a:schemeClr val="dk1"/>
                </a:solidFill>
              </a:defRPr>
            </a:lvl1pPr>
            <a:lvl2pPr indent="-342900" lvl="1" marL="914400" rtl="0" algn="l">
              <a:lnSpc>
                <a:spcPct val="100000"/>
              </a:lnSpc>
              <a:spcBef>
                <a:spcPts val="360"/>
              </a:spcBef>
              <a:spcAft>
                <a:spcPts val="0"/>
              </a:spcAft>
              <a:buClr>
                <a:schemeClr val="accent1"/>
              </a:buClr>
              <a:buSzPts val="1800"/>
              <a:buChar char="–"/>
              <a:defRPr/>
            </a:lvl2pPr>
            <a:lvl3pPr indent="-342900" lvl="2" marL="1371600" rtl="0" algn="l">
              <a:lnSpc>
                <a:spcPct val="100000"/>
              </a:lnSpc>
              <a:spcBef>
                <a:spcPts val="360"/>
              </a:spcBef>
              <a:spcAft>
                <a:spcPts val="0"/>
              </a:spcAft>
              <a:buClr>
                <a:schemeClr val="accent1"/>
              </a:buClr>
              <a:buSzPts val="1800"/>
              <a:buChar char="•"/>
              <a:defRPr/>
            </a:lvl3pPr>
            <a:lvl4pPr indent="-342900" lvl="3" marL="1828800" rtl="0" algn="l">
              <a:lnSpc>
                <a:spcPct val="100000"/>
              </a:lnSpc>
              <a:spcBef>
                <a:spcPts val="360"/>
              </a:spcBef>
              <a:spcAft>
                <a:spcPts val="0"/>
              </a:spcAft>
              <a:buClr>
                <a:schemeClr val="accent1"/>
              </a:buClr>
              <a:buSzPts val="1800"/>
              <a:buChar char="–"/>
              <a:defRPr/>
            </a:lvl4pPr>
            <a:lvl5pPr indent="-342900" lvl="4" marL="2286000" rtl="0" algn="l">
              <a:lnSpc>
                <a:spcPct val="100000"/>
              </a:lnSpc>
              <a:spcBef>
                <a:spcPts val="360"/>
              </a:spcBef>
              <a:spcAft>
                <a:spcPts val="0"/>
              </a:spcAft>
              <a:buClr>
                <a:schemeClr val="accent1"/>
              </a:buClr>
              <a:buSzPts val="1800"/>
              <a:buChar char="»"/>
              <a:defRPr/>
            </a:lvl5pPr>
            <a:lvl6pPr indent="-342900" lvl="5" marL="2743200" rtl="0" algn="l">
              <a:lnSpc>
                <a:spcPct val="100000"/>
              </a:lnSpc>
              <a:spcBef>
                <a:spcPts val="360"/>
              </a:spcBef>
              <a:spcAft>
                <a:spcPts val="0"/>
              </a:spcAft>
              <a:buClr>
                <a:schemeClr val="lt1"/>
              </a:buClr>
              <a:buSzPts val="1800"/>
              <a:buChar char="•"/>
              <a:defRPr/>
            </a:lvl6pPr>
            <a:lvl7pPr indent="-342900" lvl="6" marL="3200400" rtl="0" algn="l">
              <a:lnSpc>
                <a:spcPct val="100000"/>
              </a:lnSpc>
              <a:spcBef>
                <a:spcPts val="360"/>
              </a:spcBef>
              <a:spcAft>
                <a:spcPts val="0"/>
              </a:spcAft>
              <a:buClr>
                <a:schemeClr val="lt1"/>
              </a:buClr>
              <a:buSzPts val="1800"/>
              <a:buChar char="•"/>
              <a:defRPr/>
            </a:lvl7pPr>
            <a:lvl8pPr indent="-342900" lvl="7" marL="3657600" rtl="0" algn="l">
              <a:lnSpc>
                <a:spcPct val="100000"/>
              </a:lnSpc>
              <a:spcBef>
                <a:spcPts val="360"/>
              </a:spcBef>
              <a:spcAft>
                <a:spcPts val="0"/>
              </a:spcAft>
              <a:buClr>
                <a:schemeClr val="lt1"/>
              </a:buClr>
              <a:buSzPts val="1800"/>
              <a:buChar char="•"/>
              <a:defRPr/>
            </a:lvl8pPr>
            <a:lvl9pPr indent="-342900" lvl="8" marL="4114800" rtl="0" algn="l">
              <a:lnSpc>
                <a:spcPct val="100000"/>
              </a:lnSpc>
              <a:spcBef>
                <a:spcPts val="360"/>
              </a:spcBef>
              <a:spcAft>
                <a:spcPts val="0"/>
              </a:spcAft>
              <a:buClr>
                <a:schemeClr val="lt1"/>
              </a:buClr>
              <a:buSzPts val="1800"/>
              <a:buChar char="•"/>
              <a:defRPr/>
            </a:lvl9pPr>
          </a:lstStyle>
          <a:p/>
        </p:txBody>
      </p:sp>
      <p:pic>
        <p:nvPicPr>
          <p:cNvPr id="230" name="Google Shape;230;p47"/>
          <p:cNvPicPr preferRelativeResize="0"/>
          <p:nvPr/>
        </p:nvPicPr>
        <p:blipFill rotWithShape="1">
          <a:blip r:embed="rId2">
            <a:alphaModFix/>
          </a:blip>
          <a:srcRect b="0" l="0" r="0" t="0"/>
          <a:stretch/>
        </p:blipFill>
        <p:spPr>
          <a:xfrm>
            <a:off x="7452320" y="195486"/>
            <a:ext cx="1495941" cy="688133"/>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_Custom Layout">
  <p:cSld name="4_Custom Layout">
    <p:bg>
      <p:bgPr>
        <a:solidFill>
          <a:schemeClr val="dk1"/>
        </a:solidFill>
      </p:bgPr>
    </p:bg>
    <p:spTree>
      <p:nvGrpSpPr>
        <p:cNvPr id="231" name="Shape 231"/>
        <p:cNvGrpSpPr/>
        <p:nvPr/>
      </p:nvGrpSpPr>
      <p:grpSpPr>
        <a:xfrm>
          <a:off x="0" y="0"/>
          <a:ext cx="0" cy="0"/>
          <a:chOff x="0" y="0"/>
          <a:chExt cx="0" cy="0"/>
        </a:xfrm>
      </p:grpSpPr>
      <p:sp>
        <p:nvSpPr>
          <p:cNvPr id="232" name="Google Shape;232;p48"/>
          <p:cNvSpPr txBox="1"/>
          <p:nvPr>
            <p:ph type="title"/>
          </p:nvPr>
        </p:nvSpPr>
        <p:spPr>
          <a:xfrm>
            <a:off x="457200" y="205979"/>
            <a:ext cx="8229600" cy="8574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Clr>
                <a:schemeClr val="accent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33" name="Google Shape;233;p48"/>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34" name="Google Shape;234;p48"/>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35" name="Google Shape;235;p48"/>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spTree>
      <p:nvGrpSpPr>
        <p:cNvPr id="236" name="Shape 236"/>
        <p:cNvGrpSpPr/>
        <p:nvPr/>
      </p:nvGrpSpPr>
      <p:grpSpPr>
        <a:xfrm>
          <a:off x="0" y="0"/>
          <a:ext cx="0" cy="0"/>
          <a:chOff x="0" y="0"/>
          <a:chExt cx="0" cy="0"/>
        </a:xfrm>
      </p:grpSpPr>
      <p:sp>
        <p:nvSpPr>
          <p:cNvPr id="237" name="Google Shape;237;p49"/>
          <p:cNvSpPr txBox="1"/>
          <p:nvPr>
            <p:ph type="ctrTitle"/>
          </p:nvPr>
        </p:nvSpPr>
        <p:spPr>
          <a:xfrm>
            <a:off x="311708" y="744575"/>
            <a:ext cx="8520600" cy="2052600"/>
          </a:xfrm>
          <a:prstGeom prst="rect">
            <a:avLst/>
          </a:prstGeom>
          <a:noFill/>
          <a:ln>
            <a:noFill/>
          </a:ln>
        </p:spPr>
        <p:txBody>
          <a:bodyPr anchorCtr="0" anchor="b" bIns="45700" lIns="91425" spcFirstLastPara="1" rIns="91425" wrap="square" tIns="45700">
            <a:noAutofit/>
          </a:bodyPr>
          <a:lstStyle>
            <a:lvl1pPr lvl="0" rtl="0" algn="ctr">
              <a:lnSpc>
                <a:spcPct val="100000"/>
              </a:lnSpc>
              <a:spcBef>
                <a:spcPts val="0"/>
              </a:spcBef>
              <a:spcAft>
                <a:spcPts val="0"/>
              </a:spcAft>
              <a:buSzPts val="5100"/>
              <a:buNone/>
              <a:defRPr sz="5100"/>
            </a:lvl1pPr>
            <a:lvl2pPr lvl="1" rtl="0" algn="ctr">
              <a:lnSpc>
                <a:spcPct val="100000"/>
              </a:lnSpc>
              <a:spcBef>
                <a:spcPts val="0"/>
              </a:spcBef>
              <a:spcAft>
                <a:spcPts val="0"/>
              </a:spcAft>
              <a:buSzPts val="5100"/>
              <a:buNone/>
              <a:defRPr sz="5100"/>
            </a:lvl2pPr>
            <a:lvl3pPr lvl="2" rtl="0" algn="ctr">
              <a:lnSpc>
                <a:spcPct val="100000"/>
              </a:lnSpc>
              <a:spcBef>
                <a:spcPts val="0"/>
              </a:spcBef>
              <a:spcAft>
                <a:spcPts val="0"/>
              </a:spcAft>
              <a:buSzPts val="5100"/>
              <a:buNone/>
              <a:defRPr sz="5100"/>
            </a:lvl3pPr>
            <a:lvl4pPr lvl="3" rtl="0" algn="ctr">
              <a:lnSpc>
                <a:spcPct val="100000"/>
              </a:lnSpc>
              <a:spcBef>
                <a:spcPts val="0"/>
              </a:spcBef>
              <a:spcAft>
                <a:spcPts val="0"/>
              </a:spcAft>
              <a:buSzPts val="5100"/>
              <a:buNone/>
              <a:defRPr sz="5100"/>
            </a:lvl4pPr>
            <a:lvl5pPr lvl="4" rtl="0" algn="ctr">
              <a:lnSpc>
                <a:spcPct val="100000"/>
              </a:lnSpc>
              <a:spcBef>
                <a:spcPts val="0"/>
              </a:spcBef>
              <a:spcAft>
                <a:spcPts val="0"/>
              </a:spcAft>
              <a:buSzPts val="5100"/>
              <a:buNone/>
              <a:defRPr sz="5100"/>
            </a:lvl5pPr>
            <a:lvl6pPr lvl="5" rtl="0" algn="ctr">
              <a:lnSpc>
                <a:spcPct val="100000"/>
              </a:lnSpc>
              <a:spcBef>
                <a:spcPts val="0"/>
              </a:spcBef>
              <a:spcAft>
                <a:spcPts val="0"/>
              </a:spcAft>
              <a:buSzPts val="5100"/>
              <a:buNone/>
              <a:defRPr sz="5100"/>
            </a:lvl6pPr>
            <a:lvl7pPr lvl="6" rtl="0" algn="ctr">
              <a:lnSpc>
                <a:spcPct val="100000"/>
              </a:lnSpc>
              <a:spcBef>
                <a:spcPts val="0"/>
              </a:spcBef>
              <a:spcAft>
                <a:spcPts val="0"/>
              </a:spcAft>
              <a:buSzPts val="5100"/>
              <a:buNone/>
              <a:defRPr sz="5100"/>
            </a:lvl7pPr>
            <a:lvl8pPr lvl="7" rtl="0" algn="ctr">
              <a:lnSpc>
                <a:spcPct val="100000"/>
              </a:lnSpc>
              <a:spcBef>
                <a:spcPts val="0"/>
              </a:spcBef>
              <a:spcAft>
                <a:spcPts val="0"/>
              </a:spcAft>
              <a:buSzPts val="5100"/>
              <a:buNone/>
              <a:defRPr sz="5100"/>
            </a:lvl8pPr>
            <a:lvl9pPr lvl="8" rtl="0" algn="ctr">
              <a:lnSpc>
                <a:spcPct val="100000"/>
              </a:lnSpc>
              <a:spcBef>
                <a:spcPts val="0"/>
              </a:spcBef>
              <a:spcAft>
                <a:spcPts val="0"/>
              </a:spcAft>
              <a:buSzPts val="5100"/>
              <a:buNone/>
              <a:defRPr sz="5100"/>
            </a:lvl9pPr>
          </a:lstStyle>
          <a:p/>
        </p:txBody>
      </p:sp>
      <p:sp>
        <p:nvSpPr>
          <p:cNvPr id="238" name="Google Shape;238;p49"/>
          <p:cNvSpPr txBox="1"/>
          <p:nvPr>
            <p:ph idx="1" type="subTitle"/>
          </p:nvPr>
        </p:nvSpPr>
        <p:spPr>
          <a:xfrm>
            <a:off x="311700" y="2834125"/>
            <a:ext cx="8520600" cy="792600"/>
          </a:xfrm>
          <a:prstGeom prst="rect">
            <a:avLst/>
          </a:prstGeom>
          <a:noFill/>
          <a:ln>
            <a:noFill/>
          </a:ln>
        </p:spPr>
        <p:txBody>
          <a:bodyPr anchorCtr="0" anchor="t" bIns="45700" lIns="91425" spcFirstLastPara="1" rIns="91425" wrap="square" tIns="45700">
            <a:noAutofit/>
          </a:bodyPr>
          <a:lstStyle>
            <a:lvl1pPr lvl="0" rtl="0" algn="ctr">
              <a:lnSpc>
                <a:spcPct val="100000"/>
              </a:lnSpc>
              <a:spcBef>
                <a:spcPts val="600"/>
              </a:spcBef>
              <a:spcAft>
                <a:spcPts val="0"/>
              </a:spcAft>
              <a:buSzPts val="2800"/>
              <a:buNone/>
              <a:defRPr sz="2800"/>
            </a:lvl1pPr>
            <a:lvl2pPr lvl="1" rtl="0" algn="ctr">
              <a:lnSpc>
                <a:spcPct val="100000"/>
              </a:lnSpc>
              <a:spcBef>
                <a:spcPts val="520"/>
              </a:spcBef>
              <a:spcAft>
                <a:spcPts val="0"/>
              </a:spcAft>
              <a:buSzPts val="2800"/>
              <a:buNone/>
              <a:defRPr sz="2800"/>
            </a:lvl2pPr>
            <a:lvl3pPr lvl="2" rtl="0" algn="ctr">
              <a:lnSpc>
                <a:spcPct val="100000"/>
              </a:lnSpc>
              <a:spcBef>
                <a:spcPts val="440"/>
              </a:spcBef>
              <a:spcAft>
                <a:spcPts val="0"/>
              </a:spcAft>
              <a:buSzPts val="2800"/>
              <a:buNone/>
              <a:defRPr sz="2800"/>
            </a:lvl3pPr>
            <a:lvl4pPr lvl="3" rtl="0" algn="ctr">
              <a:lnSpc>
                <a:spcPct val="100000"/>
              </a:lnSpc>
              <a:spcBef>
                <a:spcPts val="400"/>
              </a:spcBef>
              <a:spcAft>
                <a:spcPts val="0"/>
              </a:spcAft>
              <a:buSzPts val="2800"/>
              <a:buNone/>
              <a:defRPr sz="2800"/>
            </a:lvl4pPr>
            <a:lvl5pPr lvl="4" rtl="0" algn="ctr">
              <a:lnSpc>
                <a:spcPct val="100000"/>
              </a:lnSpc>
              <a:spcBef>
                <a:spcPts val="400"/>
              </a:spcBef>
              <a:spcAft>
                <a:spcPts val="0"/>
              </a:spcAft>
              <a:buSzPts val="2800"/>
              <a:buNone/>
              <a:defRPr sz="2800"/>
            </a:lvl5pPr>
            <a:lvl6pPr lvl="5" rtl="0" algn="ctr">
              <a:lnSpc>
                <a:spcPct val="100000"/>
              </a:lnSpc>
              <a:spcBef>
                <a:spcPts val="400"/>
              </a:spcBef>
              <a:spcAft>
                <a:spcPts val="0"/>
              </a:spcAft>
              <a:buSzPts val="2800"/>
              <a:buNone/>
              <a:defRPr sz="2800"/>
            </a:lvl6pPr>
            <a:lvl7pPr lvl="6" rtl="0" algn="ctr">
              <a:lnSpc>
                <a:spcPct val="100000"/>
              </a:lnSpc>
              <a:spcBef>
                <a:spcPts val="400"/>
              </a:spcBef>
              <a:spcAft>
                <a:spcPts val="0"/>
              </a:spcAft>
              <a:buSzPts val="2800"/>
              <a:buNone/>
              <a:defRPr sz="2800"/>
            </a:lvl7pPr>
            <a:lvl8pPr lvl="7" rtl="0" algn="ctr">
              <a:lnSpc>
                <a:spcPct val="100000"/>
              </a:lnSpc>
              <a:spcBef>
                <a:spcPts val="400"/>
              </a:spcBef>
              <a:spcAft>
                <a:spcPts val="0"/>
              </a:spcAft>
              <a:buSzPts val="2800"/>
              <a:buNone/>
              <a:defRPr sz="2800"/>
            </a:lvl8pPr>
            <a:lvl9pPr lvl="8" rtl="0" algn="ctr">
              <a:lnSpc>
                <a:spcPct val="100000"/>
              </a:lnSpc>
              <a:spcBef>
                <a:spcPts val="400"/>
              </a:spcBef>
              <a:spcAft>
                <a:spcPts val="0"/>
              </a:spcAft>
              <a:buSzPts val="2800"/>
              <a:buNone/>
              <a:defRPr sz="2800"/>
            </a:lvl9pPr>
          </a:lstStyle>
          <a:p/>
        </p:txBody>
      </p:sp>
      <p:sp>
        <p:nvSpPr>
          <p:cNvPr id="239" name="Google Shape;239;p49"/>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CAF"/>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CAF"/>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CAF"/>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CAF"/>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CAF"/>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CAF"/>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CAF"/>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CAF"/>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CA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p:cSld name="Content">
    <p:spTree>
      <p:nvGrpSpPr>
        <p:cNvPr id="240" name="Shape 240"/>
        <p:cNvGrpSpPr/>
        <p:nvPr/>
      </p:nvGrpSpPr>
      <p:grpSpPr>
        <a:xfrm>
          <a:off x="0" y="0"/>
          <a:ext cx="0" cy="0"/>
          <a:chOff x="0" y="0"/>
          <a:chExt cx="0" cy="0"/>
        </a:xfrm>
      </p:grpSpPr>
      <p:sp>
        <p:nvSpPr>
          <p:cNvPr id="241" name="Google Shape;241;p50"/>
          <p:cNvSpPr txBox="1"/>
          <p:nvPr>
            <p:ph type="title"/>
          </p:nvPr>
        </p:nvSpPr>
        <p:spPr>
          <a:xfrm>
            <a:off x="254578" y="247125"/>
            <a:ext cx="8669700" cy="5811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lt1"/>
              </a:buClr>
              <a:buSzPts val="2100"/>
              <a:buFont typeface="Arial"/>
              <a:buNone/>
              <a:defRPr sz="21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42" name="Google Shape;242;p50"/>
          <p:cNvSpPr txBox="1"/>
          <p:nvPr>
            <p:ph idx="1" type="body"/>
          </p:nvPr>
        </p:nvSpPr>
        <p:spPr>
          <a:xfrm>
            <a:off x="254578" y="986563"/>
            <a:ext cx="8669700" cy="3755400"/>
          </a:xfrm>
          <a:prstGeom prst="rect">
            <a:avLst/>
          </a:prstGeom>
          <a:noFill/>
          <a:ln>
            <a:noFill/>
          </a:ln>
        </p:spPr>
        <p:txBody>
          <a:bodyPr anchorCtr="0" anchor="t" bIns="34275" lIns="68575" spcFirstLastPara="1" rIns="68575" wrap="square" tIns="34275">
            <a:noAutofit/>
          </a:bodyPr>
          <a:lstStyle>
            <a:lvl1pPr indent="-298450" lvl="0" marL="4572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Arial"/>
                <a:ea typeface="Arial"/>
                <a:cs typeface="Arial"/>
                <a:sym typeface="Arial"/>
              </a:defRPr>
            </a:lvl1pPr>
            <a:lvl2pPr indent="-298450" lvl="1" marL="9144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Arial"/>
                <a:ea typeface="Arial"/>
                <a:cs typeface="Arial"/>
                <a:sym typeface="Arial"/>
              </a:defRPr>
            </a:lvl2pPr>
            <a:lvl3pPr indent="-279400" lvl="2" marL="1371600" marR="0" rtl="0" algn="l">
              <a:lnSpc>
                <a:spcPct val="100000"/>
              </a:lnSpc>
              <a:spcBef>
                <a:spcPts val="0"/>
              </a:spcBef>
              <a:spcAft>
                <a:spcPts val="0"/>
              </a:spcAft>
              <a:buClr>
                <a:schemeClr val="dk2"/>
              </a:buClr>
              <a:buSzPts val="800"/>
              <a:buFont typeface="Noto Sans Symbols"/>
              <a:buChar char="▪"/>
              <a:defRPr b="0" i="0" sz="1100" u="none" cap="none" strike="noStrike">
                <a:solidFill>
                  <a:schemeClr val="dk2"/>
                </a:solidFill>
                <a:latin typeface="Arial"/>
                <a:ea typeface="Arial"/>
                <a:cs typeface="Arial"/>
                <a:sym typeface="Arial"/>
              </a:defRPr>
            </a:lvl3pPr>
            <a:lvl4pPr indent="-298450" lvl="3" marL="18288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Arial"/>
                <a:ea typeface="Arial"/>
                <a:cs typeface="Arial"/>
                <a:sym typeface="Arial"/>
              </a:defRPr>
            </a:lvl4pPr>
            <a:lvl5pPr indent="-298450" lvl="4" marL="22860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243" name="Google Shape;243;p50"/>
          <p:cNvSpPr/>
          <p:nvPr/>
        </p:nvSpPr>
        <p:spPr>
          <a:xfrm>
            <a:off x="0" y="4896375"/>
            <a:ext cx="9144000" cy="2469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244" name="Google Shape;244;p50"/>
          <p:cNvPicPr preferRelativeResize="0"/>
          <p:nvPr/>
        </p:nvPicPr>
        <p:blipFill rotWithShape="1">
          <a:blip r:embed="rId2">
            <a:alphaModFix/>
          </a:blip>
          <a:srcRect b="0" l="0" r="0" t="0"/>
          <a:stretch/>
        </p:blipFill>
        <p:spPr>
          <a:xfrm>
            <a:off x="8756657" y="4942833"/>
            <a:ext cx="335297" cy="15420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theme" Target="../theme/theme5.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5.xml"/><Relationship Id="rId10" Type="http://schemas.openxmlformats.org/officeDocument/2006/relationships/slideLayout" Target="../slideLayouts/slideLayout24.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5" Type="http://schemas.openxmlformats.org/officeDocument/2006/relationships/slideLayout" Target="../slideLayouts/slideLayout29.xml"/><Relationship Id="rId14" Type="http://schemas.openxmlformats.org/officeDocument/2006/relationships/slideLayout" Target="../slideLayouts/slideLayout28.xml"/><Relationship Id="rId17" Type="http://schemas.openxmlformats.org/officeDocument/2006/relationships/theme" Target="../theme/theme3.xml"/><Relationship Id="rId16" Type="http://schemas.openxmlformats.org/officeDocument/2006/relationships/slideLayout" Target="../slideLayouts/slideLayout30.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1.xml"/><Relationship Id="rId10" Type="http://schemas.openxmlformats.org/officeDocument/2006/relationships/slideLayout" Target="../slideLayouts/slideLayout40.xml"/><Relationship Id="rId13" Type="http://schemas.openxmlformats.org/officeDocument/2006/relationships/slideLayout" Target="../slideLayouts/slideLayout43.xml"/><Relationship Id="rId12" Type="http://schemas.openxmlformats.org/officeDocument/2006/relationships/slideLayout" Target="../slideLayouts/slideLayout42.xml"/><Relationship Id="rId1" Type="http://schemas.openxmlformats.org/officeDocument/2006/relationships/slideLayout" Target="../slideLayouts/slideLayout31.xml"/><Relationship Id="rId2" Type="http://schemas.openxmlformats.org/officeDocument/2006/relationships/slideLayout" Target="../slideLayouts/slideLayout32.xml"/><Relationship Id="rId3" Type="http://schemas.openxmlformats.org/officeDocument/2006/relationships/slideLayout" Target="../slideLayouts/slideLayout33.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5" Type="http://schemas.openxmlformats.org/officeDocument/2006/relationships/slideLayout" Target="../slideLayouts/slideLayout45.xml"/><Relationship Id="rId14" Type="http://schemas.openxmlformats.org/officeDocument/2006/relationships/slideLayout" Target="../slideLayouts/slideLayout44.xml"/><Relationship Id="rId17" Type="http://schemas.openxmlformats.org/officeDocument/2006/relationships/theme" Target="../theme/theme1.xml"/><Relationship Id="rId16" Type="http://schemas.openxmlformats.org/officeDocument/2006/relationships/slideLayout" Target="../slideLayouts/slideLayout46.xml"/><Relationship Id="rId5" Type="http://schemas.openxmlformats.org/officeDocument/2006/relationships/slideLayout" Target="../slideLayouts/slideLayout35.xml"/><Relationship Id="rId6" Type="http://schemas.openxmlformats.org/officeDocument/2006/relationships/slideLayout" Target="../slideLayouts/slideLayout36.xml"/><Relationship Id="rId7" Type="http://schemas.openxmlformats.org/officeDocument/2006/relationships/slideLayout" Target="../slideLayouts/slideLayout37.xml"/><Relationship Id="rId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457200" y="205979"/>
            <a:ext cx="8229600" cy="8574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chemeClr val="accent1"/>
              </a:buClr>
              <a:buSzPts val="3300"/>
              <a:buFont typeface="Arial"/>
              <a:buNone/>
              <a:defRPr b="0" i="0" sz="3300" u="none" cap="none" strike="noStrike">
                <a:solidFill>
                  <a:schemeClr val="accen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2" name="Google Shape;52;p13"/>
          <p:cNvSpPr txBox="1"/>
          <p:nvPr>
            <p:ph idx="1" type="body"/>
          </p:nvPr>
        </p:nvSpPr>
        <p:spPr>
          <a:xfrm>
            <a:off x="468313" y="1203598"/>
            <a:ext cx="8229600" cy="3394500"/>
          </a:xfrm>
          <a:prstGeom prst="rect">
            <a:avLst/>
          </a:prstGeom>
          <a:noFill/>
          <a:ln>
            <a:noFill/>
          </a:ln>
        </p:spPr>
        <p:txBody>
          <a:bodyPr anchorCtr="0" anchor="t" bIns="45700" lIns="91425" spcFirstLastPara="1" rIns="91425" wrap="square" tIns="45700">
            <a:noAutofit/>
          </a:bodyPr>
          <a:lstStyle>
            <a:lvl1pPr indent="-419100" lvl="0" marL="457200" marR="0" rtl="0" algn="l">
              <a:lnSpc>
                <a:spcPct val="100000"/>
              </a:lnSpc>
              <a:spcBef>
                <a:spcPts val="600"/>
              </a:spcBef>
              <a:spcAft>
                <a:spcPts val="0"/>
              </a:spcAft>
              <a:buClr>
                <a:schemeClr val="accent1"/>
              </a:buClr>
              <a:buSzPts val="3000"/>
              <a:buFont typeface="Arial"/>
              <a:buChar char="•"/>
              <a:defRPr b="0" i="0" sz="3000" u="none" cap="none" strike="noStrike">
                <a:solidFill>
                  <a:schemeClr val="accent1"/>
                </a:solidFill>
                <a:latin typeface="Arial"/>
                <a:ea typeface="Arial"/>
                <a:cs typeface="Arial"/>
                <a:sym typeface="Arial"/>
              </a:defRPr>
            </a:lvl1pPr>
            <a:lvl2pPr indent="-393700" lvl="1" marL="914400" marR="0" rtl="0" algn="l">
              <a:lnSpc>
                <a:spcPct val="100000"/>
              </a:lnSpc>
              <a:spcBef>
                <a:spcPts val="520"/>
              </a:spcBef>
              <a:spcAft>
                <a:spcPts val="0"/>
              </a:spcAft>
              <a:buClr>
                <a:schemeClr val="accent1"/>
              </a:buClr>
              <a:buSzPts val="2600"/>
              <a:buFont typeface="Arial"/>
              <a:buChar char="–"/>
              <a:defRPr b="0" i="0" sz="2600" u="none" cap="none" strike="noStrike">
                <a:solidFill>
                  <a:schemeClr val="accent1"/>
                </a:solidFill>
                <a:latin typeface="Arial"/>
                <a:ea typeface="Arial"/>
                <a:cs typeface="Arial"/>
                <a:sym typeface="Arial"/>
              </a:defRPr>
            </a:lvl2pPr>
            <a:lvl3pPr indent="-368300" lvl="2" marL="1371600" marR="0" rtl="0" algn="l">
              <a:lnSpc>
                <a:spcPct val="100000"/>
              </a:lnSpc>
              <a:spcBef>
                <a:spcPts val="440"/>
              </a:spcBef>
              <a:spcAft>
                <a:spcPts val="0"/>
              </a:spcAft>
              <a:buClr>
                <a:schemeClr val="accent1"/>
              </a:buClr>
              <a:buSzPts val="2200"/>
              <a:buFont typeface="Arial"/>
              <a:buChar char="•"/>
              <a:defRPr b="0" i="0" sz="2200" u="none" cap="none" strike="noStrike">
                <a:solidFill>
                  <a:schemeClr val="accent1"/>
                </a:solidFill>
                <a:latin typeface="Arial"/>
                <a:ea typeface="Arial"/>
                <a:cs typeface="Arial"/>
                <a:sym typeface="Arial"/>
              </a:defRPr>
            </a:lvl3pPr>
            <a:lvl4pPr indent="-355600" lvl="3" marL="1828800" marR="0" rtl="0" algn="l">
              <a:lnSpc>
                <a:spcPct val="100000"/>
              </a:lnSpc>
              <a:spcBef>
                <a:spcPts val="400"/>
              </a:spcBef>
              <a:spcAft>
                <a:spcPts val="0"/>
              </a:spcAft>
              <a:buClr>
                <a:schemeClr val="accent1"/>
              </a:buClr>
              <a:buSzPts val="2000"/>
              <a:buFont typeface="Arial"/>
              <a:buChar char="–"/>
              <a:defRPr b="0" i="0" sz="2000" u="none" cap="none" strike="noStrike">
                <a:solidFill>
                  <a:schemeClr val="accent1"/>
                </a:solidFill>
                <a:latin typeface="Arial"/>
                <a:ea typeface="Arial"/>
                <a:cs typeface="Arial"/>
                <a:sym typeface="Arial"/>
              </a:defRPr>
            </a:lvl4pPr>
            <a:lvl5pPr indent="-355600" lvl="4" marL="2286000" marR="0" rtl="0" algn="l">
              <a:lnSpc>
                <a:spcPct val="100000"/>
              </a:lnSpc>
              <a:spcBef>
                <a:spcPts val="400"/>
              </a:spcBef>
              <a:spcAft>
                <a:spcPts val="0"/>
              </a:spcAft>
              <a:buClr>
                <a:schemeClr val="accent1"/>
              </a:buClr>
              <a:buSzPts val="2000"/>
              <a:buFont typeface="Arial"/>
              <a:buChar char="»"/>
              <a:defRPr b="0" i="0" sz="2000" u="none" cap="none" strike="noStrike">
                <a:solidFill>
                  <a:schemeClr val="accent1"/>
                </a:solidFill>
                <a:latin typeface="Arial"/>
                <a:ea typeface="Arial"/>
                <a:cs typeface="Arial"/>
                <a:sym typeface="Arial"/>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53" name="Google Shape;53;p13"/>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CA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9pPr>
          </a:lstStyle>
          <a:p/>
        </p:txBody>
      </p:sp>
      <p:sp>
        <p:nvSpPr>
          <p:cNvPr id="54" name="Google Shape;54;p13"/>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CA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9pPr>
          </a:lstStyle>
          <a:p/>
        </p:txBody>
      </p:sp>
      <p:sp>
        <p:nvSpPr>
          <p:cNvPr id="55" name="Google Shape;55;p1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CAF"/>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CAF"/>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CAF"/>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CAF"/>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CAF"/>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CAF"/>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CAF"/>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CAF"/>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CA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70" name="Shape 70"/>
        <p:cNvGrpSpPr/>
        <p:nvPr/>
      </p:nvGrpSpPr>
      <p:grpSpPr>
        <a:xfrm>
          <a:off x="0" y="0"/>
          <a:ext cx="0" cy="0"/>
          <a:chOff x="0" y="0"/>
          <a:chExt cx="0" cy="0"/>
        </a:xfrm>
      </p:grpSpPr>
      <p:sp>
        <p:nvSpPr>
          <p:cNvPr id="71" name="Google Shape;71;p17"/>
          <p:cNvSpPr txBox="1"/>
          <p:nvPr>
            <p:ph type="title"/>
          </p:nvPr>
        </p:nvSpPr>
        <p:spPr>
          <a:xfrm>
            <a:off x="457200" y="205979"/>
            <a:ext cx="8229600" cy="8574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chemeClr val="accent1"/>
              </a:buClr>
              <a:buSzPts val="3300"/>
              <a:buFont typeface="Arial"/>
              <a:buNone/>
              <a:defRPr b="0" i="0" sz="3300" u="none" cap="none" strike="noStrike">
                <a:solidFill>
                  <a:schemeClr val="accen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2" name="Google Shape;72;p17"/>
          <p:cNvSpPr txBox="1"/>
          <p:nvPr>
            <p:ph idx="1" type="body"/>
          </p:nvPr>
        </p:nvSpPr>
        <p:spPr>
          <a:xfrm>
            <a:off x="468313" y="1203598"/>
            <a:ext cx="8229600" cy="3394500"/>
          </a:xfrm>
          <a:prstGeom prst="rect">
            <a:avLst/>
          </a:prstGeom>
          <a:noFill/>
          <a:ln>
            <a:noFill/>
          </a:ln>
        </p:spPr>
        <p:txBody>
          <a:bodyPr anchorCtr="0" anchor="t" bIns="45700" lIns="91425" spcFirstLastPara="1" rIns="91425" wrap="square" tIns="45700">
            <a:noAutofit/>
          </a:bodyPr>
          <a:lstStyle>
            <a:lvl1pPr indent="-419100" lvl="0" marL="457200" marR="0" rtl="0" algn="l">
              <a:lnSpc>
                <a:spcPct val="100000"/>
              </a:lnSpc>
              <a:spcBef>
                <a:spcPts val="600"/>
              </a:spcBef>
              <a:spcAft>
                <a:spcPts val="0"/>
              </a:spcAft>
              <a:buClr>
                <a:schemeClr val="accent1"/>
              </a:buClr>
              <a:buSzPts val="3000"/>
              <a:buFont typeface="Arial"/>
              <a:buChar char="•"/>
              <a:defRPr b="0" i="0" sz="3000" u="none" cap="none" strike="noStrike">
                <a:solidFill>
                  <a:schemeClr val="accent1"/>
                </a:solidFill>
                <a:latin typeface="Arial"/>
                <a:ea typeface="Arial"/>
                <a:cs typeface="Arial"/>
                <a:sym typeface="Arial"/>
              </a:defRPr>
            </a:lvl1pPr>
            <a:lvl2pPr indent="-393700" lvl="1" marL="914400" marR="0" rtl="0" algn="l">
              <a:lnSpc>
                <a:spcPct val="100000"/>
              </a:lnSpc>
              <a:spcBef>
                <a:spcPts val="520"/>
              </a:spcBef>
              <a:spcAft>
                <a:spcPts val="0"/>
              </a:spcAft>
              <a:buClr>
                <a:schemeClr val="accent1"/>
              </a:buClr>
              <a:buSzPts val="2600"/>
              <a:buFont typeface="Arial"/>
              <a:buChar char="–"/>
              <a:defRPr b="0" i="0" sz="2600" u="none" cap="none" strike="noStrike">
                <a:solidFill>
                  <a:schemeClr val="accent1"/>
                </a:solidFill>
                <a:latin typeface="Arial"/>
                <a:ea typeface="Arial"/>
                <a:cs typeface="Arial"/>
                <a:sym typeface="Arial"/>
              </a:defRPr>
            </a:lvl2pPr>
            <a:lvl3pPr indent="-368300" lvl="2" marL="1371600" marR="0" rtl="0" algn="l">
              <a:lnSpc>
                <a:spcPct val="100000"/>
              </a:lnSpc>
              <a:spcBef>
                <a:spcPts val="440"/>
              </a:spcBef>
              <a:spcAft>
                <a:spcPts val="0"/>
              </a:spcAft>
              <a:buClr>
                <a:schemeClr val="accent1"/>
              </a:buClr>
              <a:buSzPts val="2200"/>
              <a:buFont typeface="Arial"/>
              <a:buChar char="•"/>
              <a:defRPr b="0" i="0" sz="2200" u="none" cap="none" strike="noStrike">
                <a:solidFill>
                  <a:schemeClr val="accent1"/>
                </a:solidFill>
                <a:latin typeface="Arial"/>
                <a:ea typeface="Arial"/>
                <a:cs typeface="Arial"/>
                <a:sym typeface="Arial"/>
              </a:defRPr>
            </a:lvl3pPr>
            <a:lvl4pPr indent="-355600" lvl="3" marL="1828800" marR="0" rtl="0" algn="l">
              <a:lnSpc>
                <a:spcPct val="100000"/>
              </a:lnSpc>
              <a:spcBef>
                <a:spcPts val="400"/>
              </a:spcBef>
              <a:spcAft>
                <a:spcPts val="0"/>
              </a:spcAft>
              <a:buClr>
                <a:schemeClr val="accent1"/>
              </a:buClr>
              <a:buSzPts val="2000"/>
              <a:buFont typeface="Arial"/>
              <a:buChar char="–"/>
              <a:defRPr b="0" i="0" sz="2000" u="none" cap="none" strike="noStrike">
                <a:solidFill>
                  <a:schemeClr val="accent1"/>
                </a:solidFill>
                <a:latin typeface="Arial"/>
                <a:ea typeface="Arial"/>
                <a:cs typeface="Arial"/>
                <a:sym typeface="Arial"/>
              </a:defRPr>
            </a:lvl4pPr>
            <a:lvl5pPr indent="-355600" lvl="4" marL="2286000" marR="0" rtl="0" algn="l">
              <a:lnSpc>
                <a:spcPct val="100000"/>
              </a:lnSpc>
              <a:spcBef>
                <a:spcPts val="400"/>
              </a:spcBef>
              <a:spcAft>
                <a:spcPts val="0"/>
              </a:spcAft>
              <a:buClr>
                <a:schemeClr val="accent1"/>
              </a:buClr>
              <a:buSzPts val="2000"/>
              <a:buFont typeface="Arial"/>
              <a:buChar char="»"/>
              <a:defRPr b="0" i="0" sz="2000" u="none" cap="none" strike="noStrike">
                <a:solidFill>
                  <a:schemeClr val="accent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3" name="Google Shape;73;p17"/>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A6AEB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74" name="Google Shape;74;p17"/>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A6AEB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75" name="Google Shape;75;p17"/>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57" name="Shape 157"/>
        <p:cNvGrpSpPr/>
        <p:nvPr/>
      </p:nvGrpSpPr>
      <p:grpSpPr>
        <a:xfrm>
          <a:off x="0" y="0"/>
          <a:ext cx="0" cy="0"/>
          <a:chOff x="0" y="0"/>
          <a:chExt cx="0" cy="0"/>
        </a:xfrm>
      </p:grpSpPr>
      <p:sp>
        <p:nvSpPr>
          <p:cNvPr id="158" name="Google Shape;158;p34"/>
          <p:cNvSpPr txBox="1"/>
          <p:nvPr>
            <p:ph type="title"/>
          </p:nvPr>
        </p:nvSpPr>
        <p:spPr>
          <a:xfrm>
            <a:off x="457200" y="205979"/>
            <a:ext cx="8229600" cy="8574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chemeClr val="accent1"/>
              </a:buClr>
              <a:buSzPts val="3300"/>
              <a:buFont typeface="Arial"/>
              <a:buNone/>
              <a:defRPr b="0" i="0" sz="3300" u="none" cap="none" strike="noStrike">
                <a:solidFill>
                  <a:schemeClr val="accen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9" name="Google Shape;159;p34"/>
          <p:cNvSpPr txBox="1"/>
          <p:nvPr>
            <p:ph idx="1" type="body"/>
          </p:nvPr>
        </p:nvSpPr>
        <p:spPr>
          <a:xfrm>
            <a:off x="468313" y="1203598"/>
            <a:ext cx="8229600" cy="3394500"/>
          </a:xfrm>
          <a:prstGeom prst="rect">
            <a:avLst/>
          </a:prstGeom>
          <a:noFill/>
          <a:ln>
            <a:noFill/>
          </a:ln>
        </p:spPr>
        <p:txBody>
          <a:bodyPr anchorCtr="0" anchor="t" bIns="45700" lIns="91425" spcFirstLastPara="1" rIns="91425" wrap="square" tIns="45700">
            <a:noAutofit/>
          </a:bodyPr>
          <a:lstStyle>
            <a:lvl1pPr indent="-419100" lvl="0" marL="457200" marR="0" rtl="0" algn="l">
              <a:lnSpc>
                <a:spcPct val="100000"/>
              </a:lnSpc>
              <a:spcBef>
                <a:spcPts val="600"/>
              </a:spcBef>
              <a:spcAft>
                <a:spcPts val="0"/>
              </a:spcAft>
              <a:buClr>
                <a:schemeClr val="accent1"/>
              </a:buClr>
              <a:buSzPts val="3000"/>
              <a:buFont typeface="Arial"/>
              <a:buChar char="•"/>
              <a:defRPr b="0" i="0" sz="3000" u="none" cap="none" strike="noStrike">
                <a:solidFill>
                  <a:schemeClr val="accent1"/>
                </a:solidFill>
                <a:latin typeface="Arial"/>
                <a:ea typeface="Arial"/>
                <a:cs typeface="Arial"/>
                <a:sym typeface="Arial"/>
              </a:defRPr>
            </a:lvl1pPr>
            <a:lvl2pPr indent="-393700" lvl="1" marL="914400" marR="0" rtl="0" algn="l">
              <a:lnSpc>
                <a:spcPct val="100000"/>
              </a:lnSpc>
              <a:spcBef>
                <a:spcPts val="520"/>
              </a:spcBef>
              <a:spcAft>
                <a:spcPts val="0"/>
              </a:spcAft>
              <a:buClr>
                <a:schemeClr val="accent1"/>
              </a:buClr>
              <a:buSzPts val="2600"/>
              <a:buFont typeface="Arial"/>
              <a:buChar char="–"/>
              <a:defRPr b="0" i="0" sz="2600" u="none" cap="none" strike="noStrike">
                <a:solidFill>
                  <a:schemeClr val="accent1"/>
                </a:solidFill>
                <a:latin typeface="Arial"/>
                <a:ea typeface="Arial"/>
                <a:cs typeface="Arial"/>
                <a:sym typeface="Arial"/>
              </a:defRPr>
            </a:lvl2pPr>
            <a:lvl3pPr indent="-368300" lvl="2" marL="1371600" marR="0" rtl="0" algn="l">
              <a:lnSpc>
                <a:spcPct val="100000"/>
              </a:lnSpc>
              <a:spcBef>
                <a:spcPts val="440"/>
              </a:spcBef>
              <a:spcAft>
                <a:spcPts val="0"/>
              </a:spcAft>
              <a:buClr>
                <a:schemeClr val="accent1"/>
              </a:buClr>
              <a:buSzPts val="2200"/>
              <a:buFont typeface="Arial"/>
              <a:buChar char="•"/>
              <a:defRPr b="0" i="0" sz="2200" u="none" cap="none" strike="noStrike">
                <a:solidFill>
                  <a:schemeClr val="accent1"/>
                </a:solidFill>
                <a:latin typeface="Arial"/>
                <a:ea typeface="Arial"/>
                <a:cs typeface="Arial"/>
                <a:sym typeface="Arial"/>
              </a:defRPr>
            </a:lvl3pPr>
            <a:lvl4pPr indent="-355600" lvl="3" marL="1828800" marR="0" rtl="0" algn="l">
              <a:lnSpc>
                <a:spcPct val="100000"/>
              </a:lnSpc>
              <a:spcBef>
                <a:spcPts val="400"/>
              </a:spcBef>
              <a:spcAft>
                <a:spcPts val="0"/>
              </a:spcAft>
              <a:buClr>
                <a:schemeClr val="accent1"/>
              </a:buClr>
              <a:buSzPts val="2000"/>
              <a:buFont typeface="Arial"/>
              <a:buChar char="–"/>
              <a:defRPr b="0" i="0" sz="2000" u="none" cap="none" strike="noStrike">
                <a:solidFill>
                  <a:schemeClr val="accent1"/>
                </a:solidFill>
                <a:latin typeface="Arial"/>
                <a:ea typeface="Arial"/>
                <a:cs typeface="Arial"/>
                <a:sym typeface="Arial"/>
              </a:defRPr>
            </a:lvl4pPr>
            <a:lvl5pPr indent="-355600" lvl="4" marL="2286000" marR="0" rtl="0" algn="l">
              <a:lnSpc>
                <a:spcPct val="100000"/>
              </a:lnSpc>
              <a:spcBef>
                <a:spcPts val="400"/>
              </a:spcBef>
              <a:spcAft>
                <a:spcPts val="0"/>
              </a:spcAft>
              <a:buClr>
                <a:schemeClr val="accent1"/>
              </a:buClr>
              <a:buSzPts val="2000"/>
              <a:buFont typeface="Arial"/>
              <a:buChar char="»"/>
              <a:defRPr b="0" i="0" sz="2000" u="none" cap="none" strike="noStrike">
                <a:solidFill>
                  <a:schemeClr val="accent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60" name="Google Shape;160;p34"/>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A6AEB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61" name="Google Shape;161;p34"/>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A6AEB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62" name="Google Shape;162;p34"/>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8.jp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16.png"/><Relationship Id="rId5"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17.png"/><Relationship Id="rId5" Type="http://schemas.openxmlformats.org/officeDocument/2006/relationships/image" Target="../media/image12.png"/><Relationship Id="rId6" Type="http://schemas.openxmlformats.org/officeDocument/2006/relationships/image" Target="../media/image15.png"/><Relationship Id="rId7"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002D88"/>
            </a:gs>
            <a:gs pos="100000">
              <a:srgbClr val="002D88"/>
            </a:gs>
          </a:gsLst>
          <a:lin ang="8100019" scaled="0"/>
        </a:gradFill>
      </p:bgPr>
    </p:bg>
    <p:spTree>
      <p:nvGrpSpPr>
        <p:cNvPr id="248" name="Shape 248"/>
        <p:cNvGrpSpPr/>
        <p:nvPr/>
      </p:nvGrpSpPr>
      <p:grpSpPr>
        <a:xfrm>
          <a:off x="0" y="0"/>
          <a:ext cx="0" cy="0"/>
          <a:chOff x="0" y="0"/>
          <a:chExt cx="0" cy="0"/>
        </a:xfrm>
      </p:grpSpPr>
      <p:sp>
        <p:nvSpPr>
          <p:cNvPr id="249" name="Google Shape;249;p51"/>
          <p:cNvSpPr txBox="1"/>
          <p:nvPr>
            <p:ph idx="1" type="body"/>
          </p:nvPr>
        </p:nvSpPr>
        <p:spPr>
          <a:xfrm>
            <a:off x="537600" y="420625"/>
            <a:ext cx="8068800" cy="7572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accent5"/>
              </a:buClr>
              <a:buSzPts val="3200"/>
              <a:buNone/>
            </a:pPr>
            <a:r>
              <a:rPr lang="en-GB" sz="3000">
                <a:solidFill>
                  <a:schemeClr val="accent5"/>
                </a:solidFill>
              </a:rPr>
              <a:t>NHSX COVID clinical cell update</a:t>
            </a:r>
            <a:endParaRPr sz="3000">
              <a:solidFill>
                <a:schemeClr val="accent5"/>
              </a:solidFill>
            </a:endParaRPr>
          </a:p>
          <a:p>
            <a:pPr indent="0" lvl="0" marL="0" rtl="0" algn="l">
              <a:lnSpc>
                <a:spcPct val="100000"/>
              </a:lnSpc>
              <a:spcBef>
                <a:spcPts val="0"/>
              </a:spcBef>
              <a:spcAft>
                <a:spcPts val="0"/>
              </a:spcAft>
              <a:buClr>
                <a:schemeClr val="accent5"/>
              </a:buClr>
              <a:buSzPts val="3200"/>
              <a:buNone/>
            </a:pPr>
            <a:r>
              <a:t/>
            </a:r>
            <a:endParaRPr sz="3000">
              <a:solidFill>
                <a:schemeClr val="accent5"/>
              </a:solidFill>
            </a:endParaRPr>
          </a:p>
          <a:p>
            <a:pPr indent="0" lvl="0" marL="0" rtl="0" algn="l">
              <a:lnSpc>
                <a:spcPct val="100000"/>
              </a:lnSpc>
              <a:spcBef>
                <a:spcPts val="0"/>
              </a:spcBef>
              <a:spcAft>
                <a:spcPts val="0"/>
              </a:spcAft>
              <a:buClr>
                <a:schemeClr val="accent5"/>
              </a:buClr>
              <a:buSzPts val="3200"/>
              <a:buNone/>
            </a:pPr>
            <a:r>
              <a:rPr lang="en-GB" sz="2000">
                <a:solidFill>
                  <a:schemeClr val="accent5"/>
                </a:solidFill>
              </a:rPr>
              <a:t>Gareth Thomas, Dave Lambert and Lisa Hollins</a:t>
            </a:r>
            <a:endParaRPr sz="2000">
              <a:solidFill>
                <a:schemeClr val="accent5"/>
              </a:solidFill>
            </a:endParaRPr>
          </a:p>
          <a:p>
            <a:pPr indent="0" lvl="0" marL="0" rtl="0" algn="l">
              <a:lnSpc>
                <a:spcPct val="100000"/>
              </a:lnSpc>
              <a:spcBef>
                <a:spcPts val="0"/>
              </a:spcBef>
              <a:spcAft>
                <a:spcPts val="0"/>
              </a:spcAft>
              <a:buClr>
                <a:schemeClr val="accent5"/>
              </a:buClr>
              <a:buSzPts val="3200"/>
              <a:buNone/>
            </a:pPr>
            <a:r>
              <a:t/>
            </a:r>
            <a:endParaRPr sz="3000">
              <a:solidFill>
                <a:schemeClr val="accent5"/>
              </a:solidFill>
            </a:endParaRPr>
          </a:p>
          <a:p>
            <a:pPr indent="0" lvl="0" marL="0" rtl="0" algn="l">
              <a:lnSpc>
                <a:spcPct val="100000"/>
              </a:lnSpc>
              <a:spcBef>
                <a:spcPts val="0"/>
              </a:spcBef>
              <a:spcAft>
                <a:spcPts val="0"/>
              </a:spcAft>
              <a:buClr>
                <a:schemeClr val="accent5"/>
              </a:buClr>
              <a:buSzPts val="3200"/>
              <a:buNone/>
            </a:pPr>
            <a:r>
              <a:t/>
            </a:r>
            <a:endParaRPr sz="3000">
              <a:solidFill>
                <a:schemeClr val="accent5"/>
              </a:solidFill>
            </a:endParaRPr>
          </a:p>
          <a:p>
            <a:pPr indent="0" lvl="0" marL="0" rtl="0" algn="l">
              <a:lnSpc>
                <a:spcPct val="100000"/>
              </a:lnSpc>
              <a:spcBef>
                <a:spcPts val="0"/>
              </a:spcBef>
              <a:spcAft>
                <a:spcPts val="0"/>
              </a:spcAft>
              <a:buClr>
                <a:schemeClr val="accent5"/>
              </a:buClr>
              <a:buSzPts val="3200"/>
              <a:buNone/>
            </a:pPr>
            <a:r>
              <a:t/>
            </a:r>
            <a:endParaRPr sz="3000">
              <a:solidFill>
                <a:schemeClr val="accent5"/>
              </a:solidFill>
            </a:endParaRPr>
          </a:p>
          <a:p>
            <a:pPr indent="0" lvl="0" marL="0" rtl="0" algn="l">
              <a:lnSpc>
                <a:spcPct val="100000"/>
              </a:lnSpc>
              <a:spcBef>
                <a:spcPts val="0"/>
              </a:spcBef>
              <a:spcAft>
                <a:spcPts val="0"/>
              </a:spcAft>
              <a:buClr>
                <a:schemeClr val="accent5"/>
              </a:buClr>
              <a:buSzPts val="3200"/>
              <a:buNone/>
            </a:pPr>
            <a:r>
              <a:rPr lang="en-GB" sz="3000">
                <a:solidFill>
                  <a:schemeClr val="accent5"/>
                </a:solidFill>
              </a:rPr>
              <a:t> </a:t>
            </a:r>
            <a:endParaRPr sz="3000"/>
          </a:p>
        </p:txBody>
      </p:sp>
      <p:pic>
        <p:nvPicPr>
          <p:cNvPr descr="person holding black phone" id="250" name="Google Shape;250;p51"/>
          <p:cNvPicPr preferRelativeResize="0"/>
          <p:nvPr/>
        </p:nvPicPr>
        <p:blipFill rotWithShape="1">
          <a:blip r:embed="rId3">
            <a:alphaModFix/>
          </a:blip>
          <a:srcRect b="44500" l="0" r="0" t="20075"/>
          <a:stretch/>
        </p:blipFill>
        <p:spPr>
          <a:xfrm>
            <a:off x="0" y="2215561"/>
            <a:ext cx="9144000" cy="2160240"/>
          </a:xfrm>
          <a:prstGeom prst="rect">
            <a:avLst/>
          </a:prstGeom>
          <a:noFill/>
          <a:ln>
            <a:noFill/>
          </a:ln>
        </p:spPr>
      </p:pic>
      <p:sp>
        <p:nvSpPr>
          <p:cNvPr id="251" name="Google Shape;251;p51"/>
          <p:cNvSpPr/>
          <p:nvPr/>
        </p:nvSpPr>
        <p:spPr>
          <a:xfrm>
            <a:off x="8794069" y="235950"/>
            <a:ext cx="292500" cy="483600"/>
          </a:xfrm>
          <a:prstGeom prst="rect">
            <a:avLst/>
          </a:prstGeom>
          <a:solidFill>
            <a:srgbClr val="002D88"/>
          </a:solidFill>
          <a:ln cap="flat" cmpd="sng" w="9525">
            <a:solidFill>
              <a:srgbClr val="002D8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52" name="Google Shape;252;p51"/>
          <p:cNvPicPr preferRelativeResize="0"/>
          <p:nvPr/>
        </p:nvPicPr>
        <p:blipFill rotWithShape="1">
          <a:blip r:embed="rId4">
            <a:alphaModFix/>
          </a:blip>
          <a:srcRect b="0" l="0" r="0" t="0"/>
          <a:stretch/>
        </p:blipFill>
        <p:spPr>
          <a:xfrm>
            <a:off x="7275998" y="4490550"/>
            <a:ext cx="620652" cy="483601"/>
          </a:xfrm>
          <a:prstGeom prst="rect">
            <a:avLst/>
          </a:prstGeom>
          <a:noFill/>
          <a:ln>
            <a:noFill/>
          </a:ln>
        </p:spPr>
      </p:pic>
      <p:pic>
        <p:nvPicPr>
          <p:cNvPr id="253" name="Google Shape;253;p51"/>
          <p:cNvPicPr preferRelativeResize="0"/>
          <p:nvPr/>
        </p:nvPicPr>
        <p:blipFill rotWithShape="1">
          <a:blip r:embed="rId5">
            <a:alphaModFix/>
          </a:blip>
          <a:srcRect b="30156" l="-1070" r="1069" t="28886"/>
          <a:stretch/>
        </p:blipFill>
        <p:spPr>
          <a:xfrm>
            <a:off x="8047625" y="4455175"/>
            <a:ext cx="783625" cy="320925"/>
          </a:xfrm>
          <a:prstGeom prst="rect">
            <a:avLst/>
          </a:prstGeom>
          <a:noFill/>
          <a:ln>
            <a:noFill/>
          </a:ln>
        </p:spPr>
      </p:pic>
      <p:pic>
        <p:nvPicPr>
          <p:cNvPr id="254" name="Google Shape;254;p51"/>
          <p:cNvPicPr preferRelativeResize="0"/>
          <p:nvPr/>
        </p:nvPicPr>
        <p:blipFill rotWithShape="1">
          <a:blip r:embed="rId6">
            <a:alphaModFix/>
          </a:blip>
          <a:srcRect b="0" l="0" r="0" t="0"/>
          <a:stretch/>
        </p:blipFill>
        <p:spPr>
          <a:xfrm>
            <a:off x="4845052" y="4490550"/>
            <a:ext cx="2235862" cy="483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4" name="Shape 344"/>
        <p:cNvGrpSpPr/>
        <p:nvPr/>
      </p:nvGrpSpPr>
      <p:grpSpPr>
        <a:xfrm>
          <a:off x="0" y="0"/>
          <a:ext cx="0" cy="0"/>
          <a:chOff x="0" y="0"/>
          <a:chExt cx="0" cy="0"/>
        </a:xfrm>
      </p:grpSpPr>
      <p:sp>
        <p:nvSpPr>
          <p:cNvPr id="345" name="Google Shape;345;p60"/>
          <p:cNvSpPr txBox="1"/>
          <p:nvPr>
            <p:ph type="title"/>
          </p:nvPr>
        </p:nvSpPr>
        <p:spPr>
          <a:xfrm>
            <a:off x="237159" y="219806"/>
            <a:ext cx="8669700" cy="5811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GB"/>
              <a:t>Benefits</a:t>
            </a:r>
            <a:endParaRPr/>
          </a:p>
        </p:txBody>
      </p:sp>
      <p:sp>
        <p:nvSpPr>
          <p:cNvPr id="346" name="Google Shape;346;p60"/>
          <p:cNvSpPr/>
          <p:nvPr/>
        </p:nvSpPr>
        <p:spPr>
          <a:xfrm>
            <a:off x="619050" y="1320019"/>
            <a:ext cx="3641400" cy="2994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347" name="Google Shape;347;p60"/>
          <p:cNvSpPr/>
          <p:nvPr/>
        </p:nvSpPr>
        <p:spPr>
          <a:xfrm>
            <a:off x="4820850" y="1320019"/>
            <a:ext cx="3641400" cy="2994900"/>
          </a:xfrm>
          <a:prstGeom prst="rect">
            <a:avLst/>
          </a:prstGeom>
          <a:solidFill>
            <a:srgbClr val="3C78D8"/>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48" name="Google Shape;348;p60"/>
          <p:cNvSpPr/>
          <p:nvPr/>
        </p:nvSpPr>
        <p:spPr>
          <a:xfrm>
            <a:off x="619050" y="684225"/>
            <a:ext cx="3641400" cy="581100"/>
          </a:xfrm>
          <a:prstGeom prst="triangle">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b="1" lang="en-GB" sz="1400">
                <a:solidFill>
                  <a:schemeClr val="accent5"/>
                </a:solidFill>
              </a:rPr>
              <a:t>PATIENTS</a:t>
            </a:r>
            <a:endParaRPr b="1" sz="1400">
              <a:solidFill>
                <a:schemeClr val="accent5"/>
              </a:solidFill>
            </a:endParaRPr>
          </a:p>
        </p:txBody>
      </p:sp>
      <p:sp>
        <p:nvSpPr>
          <p:cNvPr id="349" name="Google Shape;349;p60"/>
          <p:cNvSpPr/>
          <p:nvPr/>
        </p:nvSpPr>
        <p:spPr>
          <a:xfrm>
            <a:off x="4820850" y="684225"/>
            <a:ext cx="3641400" cy="581100"/>
          </a:xfrm>
          <a:prstGeom prst="triangle">
            <a:avLst>
              <a:gd fmla="val 50000" name="adj"/>
            </a:avLst>
          </a:prstGeom>
          <a:solidFill>
            <a:srgbClr val="3C78D8"/>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b="1" lang="en-GB" sz="1400">
                <a:solidFill>
                  <a:schemeClr val="accent5"/>
                </a:solidFill>
              </a:rPr>
              <a:t>CLINICIANS</a:t>
            </a:r>
            <a:endParaRPr b="1" sz="1400">
              <a:solidFill>
                <a:schemeClr val="accent5"/>
              </a:solidFill>
            </a:endParaRPr>
          </a:p>
        </p:txBody>
      </p:sp>
      <p:sp>
        <p:nvSpPr>
          <p:cNvPr id="350" name="Google Shape;350;p60"/>
          <p:cNvSpPr txBox="1"/>
          <p:nvPr/>
        </p:nvSpPr>
        <p:spPr>
          <a:xfrm>
            <a:off x="792000" y="1420144"/>
            <a:ext cx="3468300" cy="2776500"/>
          </a:xfrm>
          <a:prstGeom prst="rect">
            <a:avLst/>
          </a:prstGeom>
          <a:noFill/>
          <a:ln>
            <a:noFill/>
          </a:ln>
        </p:spPr>
        <p:txBody>
          <a:bodyPr anchorCtr="0" anchor="t" bIns="68575" lIns="68575" spcFirstLastPara="1" rIns="68575" wrap="square" tIns="68575">
            <a:noAutofit/>
          </a:bodyPr>
          <a:lstStyle/>
          <a:p>
            <a:pPr indent="-165100" lvl="0" marL="0" rtl="0" algn="l">
              <a:lnSpc>
                <a:spcPct val="115000"/>
              </a:lnSpc>
              <a:spcBef>
                <a:spcPts val="900"/>
              </a:spcBef>
              <a:spcAft>
                <a:spcPts val="0"/>
              </a:spcAft>
              <a:buNone/>
            </a:pPr>
            <a:r>
              <a:rPr lang="en-GB" sz="1200">
                <a:solidFill>
                  <a:schemeClr val="accent5"/>
                </a:solidFill>
              </a:rPr>
              <a:t>1. Improved patient experience &amp; virtual support</a:t>
            </a:r>
            <a:endParaRPr sz="1200">
              <a:solidFill>
                <a:schemeClr val="accent5"/>
              </a:solidFill>
            </a:endParaRPr>
          </a:p>
          <a:p>
            <a:pPr indent="-165100" lvl="0" marL="0" rtl="0" algn="l">
              <a:lnSpc>
                <a:spcPct val="115000"/>
              </a:lnSpc>
              <a:spcBef>
                <a:spcPts val="900"/>
              </a:spcBef>
              <a:spcAft>
                <a:spcPts val="0"/>
              </a:spcAft>
              <a:buNone/>
            </a:pPr>
            <a:r>
              <a:rPr lang="en-GB" sz="1200">
                <a:solidFill>
                  <a:schemeClr val="accent5"/>
                </a:solidFill>
              </a:rPr>
              <a:t>2. One place to be reminded of when to regularly record data about symptoms, &amp; agreed vital signs (temperature, oxygen sats, heart rate). </a:t>
            </a:r>
            <a:endParaRPr sz="1200">
              <a:solidFill>
                <a:schemeClr val="accent5"/>
              </a:solidFill>
            </a:endParaRPr>
          </a:p>
          <a:p>
            <a:pPr indent="-165100" lvl="0" marL="0" rtl="0" algn="l">
              <a:lnSpc>
                <a:spcPct val="115000"/>
              </a:lnSpc>
              <a:spcBef>
                <a:spcPts val="900"/>
              </a:spcBef>
              <a:spcAft>
                <a:spcPts val="0"/>
              </a:spcAft>
              <a:buNone/>
            </a:pPr>
            <a:r>
              <a:rPr lang="en-GB" sz="1200">
                <a:solidFill>
                  <a:schemeClr val="accent5"/>
                </a:solidFill>
              </a:rPr>
              <a:t>3. Ability to record oxygen saturation using a peripheral pulse oximeter</a:t>
            </a:r>
            <a:endParaRPr sz="1200">
              <a:solidFill>
                <a:schemeClr val="accent5"/>
              </a:solidFill>
            </a:endParaRPr>
          </a:p>
          <a:p>
            <a:pPr indent="-165100" lvl="0" marL="0" rtl="0" algn="l">
              <a:lnSpc>
                <a:spcPct val="115000"/>
              </a:lnSpc>
              <a:spcBef>
                <a:spcPts val="900"/>
              </a:spcBef>
              <a:spcAft>
                <a:spcPts val="0"/>
              </a:spcAft>
              <a:buNone/>
            </a:pPr>
            <a:r>
              <a:rPr lang="en-GB" sz="1200">
                <a:solidFill>
                  <a:schemeClr val="accent5"/>
                </a:solidFill>
              </a:rPr>
              <a:t>4. Access to video consultation should the patient require follow up &amp; reassurance without travelling to a face to face consultation.</a:t>
            </a:r>
            <a:endParaRPr sz="1200">
              <a:solidFill>
                <a:schemeClr val="accent5"/>
              </a:solidFill>
            </a:endParaRPr>
          </a:p>
          <a:p>
            <a:pPr indent="0" lvl="0" marL="0" rtl="0" algn="l">
              <a:lnSpc>
                <a:spcPct val="115000"/>
              </a:lnSpc>
              <a:spcBef>
                <a:spcPts val="900"/>
              </a:spcBef>
              <a:spcAft>
                <a:spcPts val="0"/>
              </a:spcAft>
              <a:buNone/>
            </a:pPr>
            <a:r>
              <a:t/>
            </a:r>
            <a:endParaRPr sz="900"/>
          </a:p>
          <a:p>
            <a:pPr indent="0" lvl="0" marL="0" rtl="0" algn="l">
              <a:lnSpc>
                <a:spcPct val="115000"/>
              </a:lnSpc>
              <a:spcBef>
                <a:spcPts val="900"/>
              </a:spcBef>
              <a:spcAft>
                <a:spcPts val="0"/>
              </a:spcAft>
              <a:buNone/>
            </a:pPr>
            <a:r>
              <a:t/>
            </a:r>
            <a:endParaRPr sz="600"/>
          </a:p>
          <a:p>
            <a:pPr indent="0" lvl="0" marL="0" rtl="0" algn="l">
              <a:spcBef>
                <a:spcPts val="900"/>
              </a:spcBef>
              <a:spcAft>
                <a:spcPts val="0"/>
              </a:spcAft>
              <a:buNone/>
            </a:pPr>
            <a:r>
              <a:t/>
            </a:r>
            <a:endParaRPr sz="1100"/>
          </a:p>
        </p:txBody>
      </p:sp>
      <p:sp>
        <p:nvSpPr>
          <p:cNvPr id="351" name="Google Shape;351;p60"/>
          <p:cNvSpPr txBox="1"/>
          <p:nvPr/>
        </p:nvSpPr>
        <p:spPr>
          <a:xfrm>
            <a:off x="4952325" y="1425431"/>
            <a:ext cx="3377400" cy="2776500"/>
          </a:xfrm>
          <a:prstGeom prst="rect">
            <a:avLst/>
          </a:prstGeom>
          <a:noFill/>
          <a:ln>
            <a:noFill/>
          </a:ln>
        </p:spPr>
        <p:txBody>
          <a:bodyPr anchorCtr="0" anchor="t" bIns="68575" lIns="68575" spcFirstLastPara="1" rIns="68575" wrap="square" tIns="68575">
            <a:noAutofit/>
          </a:bodyPr>
          <a:lstStyle/>
          <a:p>
            <a:pPr indent="-165100" lvl="0" marL="0" rtl="0" algn="l">
              <a:lnSpc>
                <a:spcPct val="115000"/>
              </a:lnSpc>
              <a:spcBef>
                <a:spcPts val="900"/>
              </a:spcBef>
              <a:spcAft>
                <a:spcPts val="0"/>
              </a:spcAft>
              <a:buNone/>
            </a:pPr>
            <a:r>
              <a:rPr lang="en-GB" sz="1200">
                <a:solidFill>
                  <a:schemeClr val="accent5"/>
                </a:solidFill>
              </a:rPr>
              <a:t>1. Supports recognised clinical pathways in community settings</a:t>
            </a:r>
            <a:endParaRPr sz="1200">
              <a:solidFill>
                <a:schemeClr val="accent5"/>
              </a:solidFill>
            </a:endParaRPr>
          </a:p>
          <a:p>
            <a:pPr indent="-165100" lvl="0" marL="0" rtl="0" algn="l">
              <a:lnSpc>
                <a:spcPct val="115000"/>
              </a:lnSpc>
              <a:spcBef>
                <a:spcPts val="900"/>
              </a:spcBef>
              <a:spcAft>
                <a:spcPts val="0"/>
              </a:spcAft>
              <a:buNone/>
            </a:pPr>
            <a:r>
              <a:rPr lang="en-GB" sz="1200">
                <a:solidFill>
                  <a:schemeClr val="accent5"/>
                </a:solidFill>
              </a:rPr>
              <a:t>2. Real time access to patient recorded data, via a clinician dashboard where a full list of patients can be viewed</a:t>
            </a:r>
            <a:endParaRPr sz="1200">
              <a:solidFill>
                <a:schemeClr val="accent5"/>
              </a:solidFill>
            </a:endParaRPr>
          </a:p>
          <a:p>
            <a:pPr indent="-165100" lvl="0" marL="0" rtl="0" algn="l">
              <a:lnSpc>
                <a:spcPct val="115000"/>
              </a:lnSpc>
              <a:spcBef>
                <a:spcPts val="900"/>
              </a:spcBef>
              <a:spcAft>
                <a:spcPts val="0"/>
              </a:spcAft>
              <a:buNone/>
            </a:pPr>
            <a:r>
              <a:rPr lang="en-GB" sz="1200">
                <a:solidFill>
                  <a:schemeClr val="accent5"/>
                </a:solidFill>
              </a:rPr>
              <a:t>3. Automatically prioritised view of patients based on vital signs to aid rapid triaging of patients</a:t>
            </a:r>
            <a:endParaRPr sz="1200">
              <a:solidFill>
                <a:schemeClr val="accent5"/>
              </a:solidFill>
            </a:endParaRPr>
          </a:p>
          <a:p>
            <a:pPr indent="-165100" lvl="0" marL="0" rtl="0" algn="l">
              <a:lnSpc>
                <a:spcPct val="115000"/>
              </a:lnSpc>
              <a:spcBef>
                <a:spcPts val="900"/>
              </a:spcBef>
              <a:spcAft>
                <a:spcPts val="0"/>
              </a:spcAft>
              <a:buNone/>
            </a:pPr>
            <a:r>
              <a:rPr lang="en-GB" sz="1200">
                <a:solidFill>
                  <a:schemeClr val="accent5"/>
                </a:solidFill>
              </a:rPr>
              <a:t>4. Clinician can video call patient directly from the platform where a consultation is required</a:t>
            </a:r>
            <a:endParaRPr sz="1200">
              <a:solidFill>
                <a:schemeClr val="accent5"/>
              </a:solidFill>
            </a:endParaRPr>
          </a:p>
          <a:p>
            <a:pPr indent="0" lvl="0" marL="0" rtl="0" algn="l">
              <a:spcBef>
                <a:spcPts val="900"/>
              </a:spcBef>
              <a:spcAft>
                <a:spcPts val="0"/>
              </a:spcAft>
              <a:buNone/>
            </a:pPr>
            <a:r>
              <a:t/>
            </a:r>
            <a:endParaRPr sz="11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5" name="Shape 355"/>
        <p:cNvGrpSpPr/>
        <p:nvPr/>
      </p:nvGrpSpPr>
      <p:grpSpPr>
        <a:xfrm>
          <a:off x="0" y="0"/>
          <a:ext cx="0" cy="0"/>
          <a:chOff x="0" y="0"/>
          <a:chExt cx="0" cy="0"/>
        </a:xfrm>
      </p:grpSpPr>
      <p:sp>
        <p:nvSpPr>
          <p:cNvPr id="356" name="Google Shape;356;p61"/>
          <p:cNvSpPr txBox="1"/>
          <p:nvPr>
            <p:ph type="title"/>
          </p:nvPr>
        </p:nvSpPr>
        <p:spPr>
          <a:xfrm>
            <a:off x="467544" y="267494"/>
            <a:ext cx="7632000" cy="5295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FFFFFF"/>
              </a:buClr>
              <a:buSzPts val="3000"/>
              <a:buFont typeface="Arial"/>
              <a:buNone/>
            </a:pPr>
            <a:r>
              <a:rPr lang="en-GB" sz="2200"/>
              <a:t>Remote monitoring - deployment and initial findings</a:t>
            </a:r>
            <a:endParaRPr sz="2200"/>
          </a:p>
        </p:txBody>
      </p:sp>
      <p:sp>
        <p:nvSpPr>
          <p:cNvPr id="357" name="Google Shape;357;p61"/>
          <p:cNvSpPr txBox="1"/>
          <p:nvPr/>
        </p:nvSpPr>
        <p:spPr>
          <a:xfrm>
            <a:off x="183938" y="939413"/>
            <a:ext cx="8776200" cy="1975500"/>
          </a:xfrm>
          <a:prstGeom prst="rect">
            <a:avLst/>
          </a:prstGeom>
          <a:solidFill>
            <a:srgbClr val="EFEFEF"/>
          </a:solidFill>
          <a:ln cap="flat" cmpd="sng" w="9525">
            <a:solidFill>
              <a:srgbClr val="D9D9D9"/>
            </a:solidFill>
            <a:prstDash val="dot"/>
            <a:round/>
            <a:headEnd len="sm" w="sm" type="none"/>
            <a:tailEnd len="sm" w="sm" type="none"/>
          </a:ln>
        </p:spPr>
        <p:txBody>
          <a:bodyPr anchorCtr="0" anchor="ctr" bIns="68575" lIns="68575" spcFirstLastPara="1" rIns="68575" wrap="square" tIns="68575">
            <a:noAutofit/>
          </a:bodyPr>
          <a:lstStyle/>
          <a:p>
            <a:pPr indent="-234950" lvl="0" marL="342900" rtl="0" algn="l">
              <a:spcBef>
                <a:spcPts val="0"/>
              </a:spcBef>
              <a:spcAft>
                <a:spcPts val="0"/>
              </a:spcAft>
              <a:buSzPts val="1100"/>
              <a:buChar char="●"/>
            </a:pPr>
            <a:r>
              <a:rPr b="1" lang="en-GB" sz="1100"/>
              <a:t>Initial approach from clinicians in Hertfordshire </a:t>
            </a:r>
            <a:r>
              <a:rPr lang="en-GB" sz="1100"/>
              <a:t>requesting help for remote management tools for their virtual ward</a:t>
            </a:r>
            <a:endParaRPr sz="1100"/>
          </a:p>
          <a:p>
            <a:pPr indent="-234950" lvl="0" marL="342900" rtl="0" algn="l">
              <a:spcBef>
                <a:spcPts val="0"/>
              </a:spcBef>
              <a:spcAft>
                <a:spcPts val="0"/>
              </a:spcAft>
              <a:buSzPts val="1100"/>
              <a:buChar char="●"/>
            </a:pPr>
            <a:r>
              <a:rPr lang="en-GB" sz="1100"/>
              <a:t>Rapid agreement from NHSX SLT to select this product and </a:t>
            </a:r>
            <a:r>
              <a:rPr b="1" lang="en-GB" sz="1100"/>
              <a:t>move quickly to test, build plan and contract awarded</a:t>
            </a:r>
            <a:endParaRPr b="1" sz="1100"/>
          </a:p>
          <a:p>
            <a:pPr indent="-234950" lvl="0" marL="342900" rtl="0" algn="l">
              <a:spcBef>
                <a:spcPts val="0"/>
              </a:spcBef>
              <a:spcAft>
                <a:spcPts val="0"/>
              </a:spcAft>
              <a:buSzPts val="1100"/>
              <a:buChar char="●"/>
            </a:pPr>
            <a:r>
              <a:rPr lang="en-GB" sz="1100"/>
              <a:t>O</a:t>
            </a:r>
            <a:r>
              <a:rPr lang="en-GB" sz="1100"/>
              <a:t>n 24 April: </a:t>
            </a:r>
            <a:r>
              <a:rPr b="1" lang="en-GB" sz="1100"/>
              <a:t>Product went live in all 3 first sites</a:t>
            </a:r>
            <a:r>
              <a:rPr lang="en-GB" sz="1100"/>
              <a:t>, Watford General Hospital, Hillingdon and Central London “Hot Hubs” </a:t>
            </a:r>
            <a:endParaRPr sz="1100"/>
          </a:p>
          <a:p>
            <a:pPr indent="-234950" lvl="0" marL="342900" rtl="0" algn="l">
              <a:spcBef>
                <a:spcPts val="0"/>
              </a:spcBef>
              <a:spcAft>
                <a:spcPts val="0"/>
              </a:spcAft>
              <a:buSzPts val="1100"/>
              <a:buChar char="●"/>
            </a:pPr>
            <a:r>
              <a:rPr lang="en-GB" sz="1100"/>
              <a:t>Initial soft launch to test Clinical Pathways, ensure on-boarding processes worked successfully and trial the app</a:t>
            </a:r>
            <a:endParaRPr sz="1100"/>
          </a:p>
          <a:p>
            <a:pPr indent="-234950" lvl="0" marL="342900" rtl="0" algn="l">
              <a:spcBef>
                <a:spcPts val="0"/>
              </a:spcBef>
              <a:spcAft>
                <a:spcPts val="0"/>
              </a:spcAft>
              <a:buSzPts val="1100"/>
              <a:buChar char="●"/>
            </a:pPr>
            <a:r>
              <a:rPr lang="en-GB" sz="1100"/>
              <a:t>As of </a:t>
            </a:r>
            <a:r>
              <a:rPr lang="en-GB" sz="1100"/>
              <a:t>28 April: 27 patients enrolled in the programme with the tool already flagging 4 patients needing intervention  </a:t>
            </a:r>
            <a:endParaRPr sz="1100"/>
          </a:p>
          <a:p>
            <a:pPr indent="-234950" lvl="0" marL="342900" rtl="0" algn="l">
              <a:spcBef>
                <a:spcPts val="0"/>
              </a:spcBef>
              <a:spcAft>
                <a:spcPts val="0"/>
              </a:spcAft>
              <a:buSzPts val="1100"/>
              <a:buChar char="●"/>
            </a:pPr>
            <a:r>
              <a:rPr b="1" lang="en-GB" sz="1100"/>
              <a:t>10 patients enrolled in the Hertfordshire site;</a:t>
            </a:r>
            <a:r>
              <a:rPr lang="en-GB" sz="1100"/>
              <a:t> </a:t>
            </a:r>
            <a:r>
              <a:rPr b="1" lang="en-GB" sz="1100"/>
              <a:t>17 patients enrolled across 2 North West London</a:t>
            </a:r>
            <a:r>
              <a:rPr lang="en-GB" sz="1100"/>
              <a:t> sites, growing daily</a:t>
            </a:r>
            <a:endParaRPr sz="1100"/>
          </a:p>
          <a:p>
            <a:pPr indent="-234950" lvl="0" marL="342900" rtl="0" algn="l">
              <a:spcBef>
                <a:spcPts val="0"/>
              </a:spcBef>
              <a:spcAft>
                <a:spcPts val="0"/>
              </a:spcAft>
              <a:buSzPts val="1100"/>
              <a:buChar char="●"/>
            </a:pPr>
            <a:r>
              <a:rPr lang="en-GB" sz="1100"/>
              <a:t>All the sites have also discharged patients following a short monitoring period using the tool and are training more clinicians</a:t>
            </a:r>
            <a:endParaRPr sz="1100"/>
          </a:p>
          <a:p>
            <a:pPr indent="-234950" lvl="0" marL="342900" rtl="0" algn="l">
              <a:spcBef>
                <a:spcPts val="0"/>
              </a:spcBef>
              <a:spcAft>
                <a:spcPts val="0"/>
              </a:spcAft>
              <a:buSzPts val="1100"/>
              <a:buChar char="●"/>
            </a:pPr>
            <a:r>
              <a:rPr b="1" lang="en-GB" sz="1100"/>
              <a:t>4 interventions as a direct result of abnormal results being submitted (heart rate and oxygen saturations) - </a:t>
            </a:r>
            <a:r>
              <a:rPr lang="en-GB" sz="1100"/>
              <a:t>none needed transfer to hospital</a:t>
            </a:r>
            <a:endParaRPr sz="1100"/>
          </a:p>
          <a:p>
            <a:pPr indent="-234950" lvl="0" marL="342900" rtl="0" algn="l">
              <a:spcBef>
                <a:spcPts val="0"/>
              </a:spcBef>
              <a:spcAft>
                <a:spcPts val="0"/>
              </a:spcAft>
              <a:buSzPts val="1100"/>
              <a:buChar char="●"/>
            </a:pPr>
            <a:r>
              <a:rPr lang="en-GB" sz="1100"/>
              <a:t>Building a </a:t>
            </a:r>
            <a:r>
              <a:rPr b="1" lang="en-GB" sz="1100"/>
              <a:t>plan for scale across London</a:t>
            </a:r>
            <a:r>
              <a:rPr lang="en-GB" sz="1100"/>
              <a:t> in first instance </a:t>
            </a:r>
            <a:endParaRPr sz="1100"/>
          </a:p>
        </p:txBody>
      </p:sp>
      <p:sp>
        <p:nvSpPr>
          <p:cNvPr id="358" name="Google Shape;358;p61"/>
          <p:cNvSpPr txBox="1"/>
          <p:nvPr/>
        </p:nvSpPr>
        <p:spPr>
          <a:xfrm>
            <a:off x="188775" y="3167644"/>
            <a:ext cx="1653600" cy="1624800"/>
          </a:xfrm>
          <a:prstGeom prst="rect">
            <a:avLst/>
          </a:prstGeom>
          <a:solidFill>
            <a:srgbClr val="EFEFEF"/>
          </a:solidFill>
          <a:ln cap="flat" cmpd="sng" w="9525">
            <a:solidFill>
              <a:srgbClr val="D9D9D9"/>
            </a:solidFill>
            <a:prstDash val="dot"/>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p>
          <a:p>
            <a:pPr indent="0" lvl="0" marL="0" rtl="0" algn="ctr">
              <a:spcBef>
                <a:spcPts val="0"/>
              </a:spcBef>
              <a:spcAft>
                <a:spcPts val="0"/>
              </a:spcAft>
              <a:buNone/>
            </a:pPr>
            <a:r>
              <a:rPr lang="en-GB" sz="1100"/>
              <a:t>Patients and clinicians </a:t>
            </a:r>
            <a:r>
              <a:rPr b="1" lang="en-GB" sz="1100"/>
              <a:t>like using the tool.</a:t>
            </a:r>
            <a:r>
              <a:rPr lang="en-GB" sz="1100"/>
              <a:t> Patients like that they are notified by ✔️✔️ when a clinician views their data.</a:t>
            </a:r>
            <a:endParaRPr sz="1100"/>
          </a:p>
        </p:txBody>
      </p:sp>
      <p:sp>
        <p:nvSpPr>
          <p:cNvPr id="359" name="Google Shape;359;p61"/>
          <p:cNvSpPr txBox="1"/>
          <p:nvPr/>
        </p:nvSpPr>
        <p:spPr>
          <a:xfrm>
            <a:off x="3782588" y="3167644"/>
            <a:ext cx="1653600" cy="1624800"/>
          </a:xfrm>
          <a:prstGeom prst="rect">
            <a:avLst/>
          </a:prstGeom>
          <a:solidFill>
            <a:srgbClr val="EFEFEF"/>
          </a:solidFill>
          <a:ln cap="flat" cmpd="sng" w="9525">
            <a:solidFill>
              <a:srgbClr val="D9D9D9"/>
            </a:solidFill>
            <a:prstDash val="dot"/>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lang="en-GB" sz="1100"/>
              <a:t>Hertfordshire is issuing to staff who attend drive-through </a:t>
            </a:r>
            <a:r>
              <a:rPr b="1" lang="en-GB" sz="1100"/>
              <a:t>screening clinics and meet the criteria</a:t>
            </a:r>
            <a:r>
              <a:rPr lang="en-GB" sz="1100"/>
              <a:t> for support</a:t>
            </a:r>
            <a:endParaRPr sz="1100"/>
          </a:p>
        </p:txBody>
      </p:sp>
      <p:sp>
        <p:nvSpPr>
          <p:cNvPr id="360" name="Google Shape;360;p61"/>
          <p:cNvSpPr txBox="1"/>
          <p:nvPr/>
        </p:nvSpPr>
        <p:spPr>
          <a:xfrm>
            <a:off x="5542369" y="3167644"/>
            <a:ext cx="1653600" cy="1624800"/>
          </a:xfrm>
          <a:prstGeom prst="rect">
            <a:avLst/>
          </a:prstGeom>
          <a:solidFill>
            <a:srgbClr val="EFEFEF"/>
          </a:solidFill>
          <a:ln cap="flat" cmpd="sng" w="9525">
            <a:solidFill>
              <a:srgbClr val="D9D9D9"/>
            </a:solidFill>
            <a:prstDash val="dot"/>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lang="en-GB" sz="1100"/>
              <a:t>All the sites are looking at how a </a:t>
            </a:r>
            <a:r>
              <a:rPr b="1" lang="en-GB" sz="1100"/>
              <a:t>similar tool</a:t>
            </a:r>
            <a:r>
              <a:rPr lang="en-GB" sz="1100"/>
              <a:t> might support pathways post COVID-19.</a:t>
            </a:r>
            <a:endParaRPr sz="1100"/>
          </a:p>
        </p:txBody>
      </p:sp>
      <p:sp>
        <p:nvSpPr>
          <p:cNvPr id="361" name="Google Shape;361;p61"/>
          <p:cNvSpPr txBox="1"/>
          <p:nvPr/>
        </p:nvSpPr>
        <p:spPr>
          <a:xfrm>
            <a:off x="7302150" y="3167644"/>
            <a:ext cx="1653600" cy="1624800"/>
          </a:xfrm>
          <a:prstGeom prst="rect">
            <a:avLst/>
          </a:prstGeom>
          <a:solidFill>
            <a:srgbClr val="EFEFEF"/>
          </a:solidFill>
          <a:ln cap="flat" cmpd="sng" w="9525">
            <a:solidFill>
              <a:srgbClr val="D9D9D9"/>
            </a:solidFill>
            <a:prstDash val="dot"/>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lang="en-GB" sz="1100"/>
              <a:t>NHSX team have received queries from </a:t>
            </a:r>
            <a:r>
              <a:rPr b="1" lang="en-GB" sz="1100"/>
              <a:t>other areas looking at remote monitoring tools</a:t>
            </a:r>
            <a:r>
              <a:rPr lang="en-GB" sz="1100"/>
              <a:t> for COVID-19 and beyond.</a:t>
            </a:r>
            <a:endParaRPr sz="1100"/>
          </a:p>
        </p:txBody>
      </p:sp>
      <p:sp>
        <p:nvSpPr>
          <p:cNvPr id="362" name="Google Shape;362;p61"/>
          <p:cNvSpPr txBox="1"/>
          <p:nvPr/>
        </p:nvSpPr>
        <p:spPr>
          <a:xfrm>
            <a:off x="1948556" y="3167644"/>
            <a:ext cx="1727700" cy="1624800"/>
          </a:xfrm>
          <a:prstGeom prst="rect">
            <a:avLst/>
          </a:prstGeom>
          <a:solidFill>
            <a:srgbClr val="EFEFEF"/>
          </a:solidFill>
          <a:ln cap="flat" cmpd="sng" w="9525">
            <a:solidFill>
              <a:srgbClr val="D9D9D9"/>
            </a:solidFill>
            <a:prstDash val="dot"/>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None/>
            </a:pPr>
            <a:r>
              <a:rPr lang="en-GB" sz="1100"/>
              <a:t>London looking at wider scaling into </a:t>
            </a:r>
            <a:r>
              <a:rPr b="1" lang="en-GB" sz="1100"/>
              <a:t>another 6 Hot Hubs</a:t>
            </a:r>
            <a:r>
              <a:rPr lang="en-GB" sz="1100"/>
              <a:t>, as well as initial conversations with Acute trusts. </a:t>
            </a:r>
            <a:endParaRPr sz="11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6" name="Shape 366"/>
        <p:cNvGrpSpPr/>
        <p:nvPr/>
      </p:nvGrpSpPr>
      <p:grpSpPr>
        <a:xfrm>
          <a:off x="0" y="0"/>
          <a:ext cx="0" cy="0"/>
          <a:chOff x="0" y="0"/>
          <a:chExt cx="0" cy="0"/>
        </a:xfrm>
      </p:grpSpPr>
      <p:sp>
        <p:nvSpPr>
          <p:cNvPr id="367" name="Google Shape;367;p62"/>
          <p:cNvSpPr txBox="1"/>
          <p:nvPr>
            <p:ph type="title"/>
          </p:nvPr>
        </p:nvSpPr>
        <p:spPr>
          <a:xfrm>
            <a:off x="467544" y="267494"/>
            <a:ext cx="7632000" cy="529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Our questions to the network</a:t>
            </a:r>
            <a:endParaRPr/>
          </a:p>
        </p:txBody>
      </p:sp>
      <p:sp>
        <p:nvSpPr>
          <p:cNvPr id="368" name="Google Shape;368;p62"/>
          <p:cNvSpPr txBox="1"/>
          <p:nvPr>
            <p:ph idx="1" type="body"/>
          </p:nvPr>
        </p:nvSpPr>
        <p:spPr>
          <a:xfrm>
            <a:off x="311007" y="1131590"/>
            <a:ext cx="8496300" cy="3394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A</a:t>
            </a:r>
            <a:r>
              <a:rPr lang="en-GB"/>
              <a:t>s we review the strategic direction of the CCAS, a</a:t>
            </a:r>
            <a:r>
              <a:rPr lang="en-GB"/>
              <a:t>re there other examples of where a national Clinical Assessment Service may be effectively used?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As we look to extend remote monitoring across England, are there examples of best practice or opportunities that we should be made aware of?</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GB"/>
              <a:t>Upcoming work:</a:t>
            </a:r>
            <a:endParaRPr b="1"/>
          </a:p>
          <a:p>
            <a:pPr indent="0" lvl="0" marL="0" rtl="0" algn="l">
              <a:spcBef>
                <a:spcPts val="0"/>
              </a:spcBef>
              <a:spcAft>
                <a:spcPts val="0"/>
              </a:spcAft>
              <a:buNone/>
            </a:pPr>
            <a:r>
              <a:t/>
            </a:r>
            <a:endParaRPr/>
          </a:p>
          <a:p>
            <a:pPr indent="0" lvl="0" marL="0" rtl="0" algn="l">
              <a:spcBef>
                <a:spcPts val="0"/>
              </a:spcBef>
              <a:spcAft>
                <a:spcPts val="0"/>
              </a:spcAft>
              <a:buNone/>
            </a:pPr>
            <a:r>
              <a:rPr lang="en-GB"/>
              <a:t>W</a:t>
            </a:r>
            <a:r>
              <a:rPr lang="en-GB"/>
              <a:t>e </a:t>
            </a:r>
            <a:r>
              <a:rPr lang="en-GB"/>
              <a:t>will be publishing a survey of digital channel shift and video consultation via the Network</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Google Shape;259;p52"/>
          <p:cNvSpPr txBox="1"/>
          <p:nvPr>
            <p:ph type="title"/>
          </p:nvPr>
        </p:nvSpPr>
        <p:spPr>
          <a:xfrm>
            <a:off x="467544" y="267494"/>
            <a:ext cx="7632000" cy="5295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FFFFFF"/>
              </a:buClr>
              <a:buSzPts val="3000"/>
              <a:buFont typeface="Arial"/>
              <a:buNone/>
            </a:pPr>
            <a:r>
              <a:rPr lang="en-GB"/>
              <a:t>Clinical overview </a:t>
            </a:r>
            <a:endParaRPr/>
          </a:p>
        </p:txBody>
      </p:sp>
      <p:graphicFrame>
        <p:nvGraphicFramePr>
          <p:cNvPr id="260" name="Google Shape;260;p52"/>
          <p:cNvGraphicFramePr/>
          <p:nvPr/>
        </p:nvGraphicFramePr>
        <p:xfrm>
          <a:off x="1191204" y="1489621"/>
          <a:ext cx="3000000" cy="3000000"/>
        </p:xfrm>
        <a:graphic>
          <a:graphicData uri="http://schemas.openxmlformats.org/drawingml/2006/table">
            <a:tbl>
              <a:tblPr bandRow="1" firstRow="1">
                <a:noFill/>
                <a:tableStyleId>{8396DBBA-7CE7-46E9-B741-01DC470D1909}</a:tableStyleId>
              </a:tblPr>
              <a:tblGrid>
                <a:gridCol w="2261600"/>
                <a:gridCol w="4384675"/>
              </a:tblGrid>
              <a:tr h="266525">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solidFill>
                            <a:srgbClr val="FFFFFF"/>
                          </a:solidFill>
                        </a:rPr>
                        <a:t>Workstream</a:t>
                      </a:r>
                      <a:endParaRPr sz="1200" u="none" cap="none" strike="noStrike">
                        <a:solidFill>
                          <a:srgbClr val="FFFFFF"/>
                        </a:solidFill>
                      </a:endParaRPr>
                    </a:p>
                  </a:txBody>
                  <a:tcPr marT="45725" marB="45725"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2D88"/>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solidFill>
                            <a:srgbClr val="FFFFFF"/>
                          </a:solidFill>
                        </a:rPr>
                        <a:t>Description</a:t>
                      </a:r>
                      <a:endParaRPr sz="1200" u="none" cap="none" strike="noStrike">
                        <a:solidFill>
                          <a:srgbClr val="FFFFFF"/>
                        </a:solidFill>
                      </a:endParaRPr>
                    </a:p>
                  </a:txBody>
                  <a:tcPr marT="45725" marB="45725"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2D88"/>
                    </a:solidFill>
                  </a:tcPr>
                </a:tc>
              </a:tr>
              <a:tr h="220825">
                <a:tc>
                  <a:txBody>
                    <a:bodyPr/>
                    <a:lstStyle/>
                    <a:p>
                      <a:pPr indent="0" lvl="0" marL="0" marR="0" rtl="0" algn="l">
                        <a:lnSpc>
                          <a:spcPct val="100000"/>
                        </a:lnSpc>
                        <a:spcBef>
                          <a:spcPts val="0"/>
                        </a:spcBef>
                        <a:spcAft>
                          <a:spcPts val="0"/>
                        </a:spcAft>
                        <a:buNone/>
                      </a:pPr>
                      <a:r>
                        <a:rPr b="1" lang="en-GB" sz="1200">
                          <a:solidFill>
                            <a:srgbClr val="000000"/>
                          </a:solidFill>
                        </a:rPr>
                        <a:t>Testing</a:t>
                      </a:r>
                      <a:endParaRPr b="1" sz="1200">
                        <a:solidFill>
                          <a:srgbClr val="000000"/>
                        </a:solidFill>
                      </a:endParaRPr>
                    </a:p>
                  </a:txBody>
                  <a:tcPr marT="36000" marB="36000"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900" u="none" cap="none" strike="noStrike">
                        <a:solidFill>
                          <a:srgbClr val="000000"/>
                        </a:solidFill>
                      </a:endParaRPr>
                    </a:p>
                  </a:txBody>
                  <a:tcPr marT="36000" marB="36000"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200900">
                <a:tc>
                  <a:txBody>
                    <a:bodyPr/>
                    <a:lstStyle/>
                    <a:p>
                      <a:pPr indent="0" lvl="0" marL="0" marR="0" rtl="0" algn="l">
                        <a:lnSpc>
                          <a:spcPct val="100000"/>
                        </a:lnSpc>
                        <a:spcBef>
                          <a:spcPts val="0"/>
                        </a:spcBef>
                        <a:spcAft>
                          <a:spcPts val="0"/>
                        </a:spcAft>
                        <a:buClr>
                          <a:srgbClr val="000000"/>
                        </a:buClr>
                        <a:buSzPts val="1000"/>
                        <a:buFont typeface="Arial"/>
                        <a:buNone/>
                      </a:pPr>
                      <a:r>
                        <a:rPr lang="en-GB" sz="900">
                          <a:solidFill>
                            <a:srgbClr val="000000"/>
                          </a:solidFill>
                        </a:rPr>
                        <a:t>Virus IT testing</a:t>
                      </a:r>
                      <a:endParaRPr sz="900" u="none" cap="none" strike="noStrike">
                        <a:solidFill>
                          <a:srgbClr val="000000"/>
                        </a:solidFill>
                      </a:endParaRPr>
                    </a:p>
                  </a:txBody>
                  <a:tcPr marT="36000" marB="36000"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GB" sz="900" u="none" cap="none" strike="noStrike">
                          <a:solidFill>
                            <a:srgbClr val="000000"/>
                          </a:solidFill>
                        </a:rPr>
                        <a:t>Digital support for testing including virus and antibody testing</a:t>
                      </a:r>
                      <a:endParaRPr sz="900" u="none" cap="none" strike="noStrike">
                        <a:solidFill>
                          <a:srgbClr val="000000"/>
                        </a:solidFill>
                      </a:endParaRPr>
                    </a:p>
                  </a:txBody>
                  <a:tcPr marT="36000" marB="36000"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247475">
                <a:tc>
                  <a:txBody>
                    <a:bodyPr/>
                    <a:lstStyle/>
                    <a:p>
                      <a:pPr indent="0" lvl="0" marL="0" marR="0" rtl="0" algn="l">
                        <a:lnSpc>
                          <a:spcPct val="100000"/>
                        </a:lnSpc>
                        <a:spcBef>
                          <a:spcPts val="0"/>
                        </a:spcBef>
                        <a:spcAft>
                          <a:spcPts val="0"/>
                        </a:spcAft>
                        <a:buNone/>
                      </a:pPr>
                      <a:r>
                        <a:rPr b="1" lang="en-GB" sz="1200">
                          <a:solidFill>
                            <a:srgbClr val="000000"/>
                          </a:solidFill>
                        </a:rPr>
                        <a:t>Online Direct Care</a:t>
                      </a:r>
                      <a:endParaRPr b="1" sz="1200" u="none" cap="none" strike="noStrike">
                        <a:solidFill>
                          <a:srgbClr val="000000"/>
                        </a:solidFill>
                      </a:endParaRPr>
                    </a:p>
                  </a:txBody>
                  <a:tcPr marT="36000" marB="36000"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900" u="none" cap="none" strike="noStrike">
                        <a:solidFill>
                          <a:srgbClr val="000000"/>
                        </a:solidFill>
                      </a:endParaRPr>
                    </a:p>
                  </a:txBody>
                  <a:tcPr marT="36000" marB="36000"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461800">
                <a:tc>
                  <a:txBody>
                    <a:bodyPr/>
                    <a:lstStyle/>
                    <a:p>
                      <a:pPr indent="0" lvl="0" marL="0" marR="0" rtl="0" algn="l">
                        <a:lnSpc>
                          <a:spcPct val="100000"/>
                        </a:lnSpc>
                        <a:spcBef>
                          <a:spcPts val="0"/>
                        </a:spcBef>
                        <a:spcAft>
                          <a:spcPts val="0"/>
                        </a:spcAft>
                        <a:buClr>
                          <a:srgbClr val="000000"/>
                        </a:buClr>
                        <a:buSzPts val="1000"/>
                        <a:buFont typeface="Arial"/>
                        <a:buNone/>
                      </a:pPr>
                      <a:r>
                        <a:rPr lang="en-GB" sz="900">
                          <a:solidFill>
                            <a:srgbClr val="000000"/>
                          </a:solidFill>
                        </a:rPr>
                        <a:t>Online assessment tools</a:t>
                      </a:r>
                      <a:endParaRPr sz="900" u="none" cap="none" strike="noStrike">
                        <a:solidFill>
                          <a:srgbClr val="000000"/>
                        </a:solidFill>
                      </a:endParaRPr>
                    </a:p>
                  </a:txBody>
                  <a:tcPr marT="36000" marB="36000"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GB" sz="900" u="none" cap="none" strike="noStrike">
                          <a:solidFill>
                            <a:srgbClr val="000000"/>
                          </a:solidFill>
                        </a:rPr>
                        <a:t>111 Online, VC for secondary</a:t>
                      </a:r>
                      <a:r>
                        <a:rPr lang="en-GB" sz="900">
                          <a:solidFill>
                            <a:srgbClr val="000000"/>
                          </a:solidFill>
                        </a:rPr>
                        <a:t> and primary care, </a:t>
                      </a:r>
                      <a:r>
                        <a:rPr lang="en-GB" sz="900" u="none" cap="none" strike="noStrike">
                          <a:solidFill>
                            <a:srgbClr val="000000"/>
                          </a:solidFill>
                        </a:rPr>
                        <a:t>Isolation notes, automated assessment and physiology and </a:t>
                      </a:r>
                      <a:r>
                        <a:rPr lang="en-GB" sz="900">
                          <a:solidFill>
                            <a:srgbClr val="000000"/>
                          </a:solidFill>
                        </a:rPr>
                        <a:t>VC</a:t>
                      </a:r>
                      <a:r>
                        <a:rPr lang="en-GB" sz="900" u="none" cap="none" strike="noStrike">
                          <a:solidFill>
                            <a:srgbClr val="000000"/>
                          </a:solidFill>
                        </a:rPr>
                        <a:t> for 111 assessment</a:t>
                      </a:r>
                      <a:endParaRPr sz="900" u="none" cap="none" strike="noStrike">
                        <a:solidFill>
                          <a:srgbClr val="000000"/>
                        </a:solidFill>
                      </a:endParaRPr>
                    </a:p>
                  </a:txBody>
                  <a:tcPr marT="36000" marB="36000"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331350">
                <a:tc>
                  <a:txBody>
                    <a:bodyPr/>
                    <a:lstStyle/>
                    <a:p>
                      <a:pPr indent="0" lvl="0" marL="0" rtl="0" algn="l">
                        <a:spcBef>
                          <a:spcPts val="0"/>
                        </a:spcBef>
                        <a:spcAft>
                          <a:spcPts val="0"/>
                        </a:spcAft>
                        <a:buNone/>
                      </a:pPr>
                      <a:r>
                        <a:rPr lang="en-GB" sz="900">
                          <a:solidFill>
                            <a:srgbClr val="000000"/>
                          </a:solidFill>
                        </a:rPr>
                        <a:t>Digital Urgent &amp; Emergency Care - Clinical Pathway</a:t>
                      </a:r>
                      <a:endParaRPr sz="900">
                        <a:solidFill>
                          <a:srgbClr val="000000"/>
                        </a:solidFill>
                      </a:endParaRPr>
                    </a:p>
                  </a:txBody>
                  <a:tcPr marT="36000" marB="36000"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lang="en-GB" sz="900">
                          <a:solidFill>
                            <a:srgbClr val="000000"/>
                          </a:solidFill>
                        </a:rPr>
                        <a:t>Activities, oversight &amp; assurance of UEC live service working with NHSD, NHSE, UEC &amp; PHE</a:t>
                      </a:r>
                      <a:endParaRPr sz="900" u="none" cap="none" strike="noStrike">
                        <a:solidFill>
                          <a:srgbClr val="000000"/>
                        </a:solidFill>
                      </a:endParaRPr>
                    </a:p>
                  </a:txBody>
                  <a:tcPr marT="36000" marB="36000"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331350">
                <a:tc>
                  <a:txBody>
                    <a:bodyPr/>
                    <a:lstStyle/>
                    <a:p>
                      <a:pPr indent="0" lvl="0" marL="0" marR="0" rtl="0" algn="l">
                        <a:lnSpc>
                          <a:spcPct val="100000"/>
                        </a:lnSpc>
                        <a:spcBef>
                          <a:spcPts val="0"/>
                        </a:spcBef>
                        <a:spcAft>
                          <a:spcPts val="0"/>
                        </a:spcAft>
                        <a:buNone/>
                      </a:pPr>
                      <a:r>
                        <a:rPr lang="en-GB" sz="900">
                          <a:solidFill>
                            <a:srgbClr val="000000"/>
                          </a:solidFill>
                        </a:rPr>
                        <a:t>Covid19 Clinical Assessment Service Queue</a:t>
                      </a:r>
                      <a:endParaRPr sz="900" u="none" cap="none" strike="noStrike">
                        <a:solidFill>
                          <a:srgbClr val="000000"/>
                        </a:solidFill>
                      </a:endParaRPr>
                    </a:p>
                  </a:txBody>
                  <a:tcPr marT="36000" marB="36000"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lang="en-GB" sz="900">
                          <a:solidFill>
                            <a:srgbClr val="000000"/>
                          </a:solidFill>
                          <a:highlight>
                            <a:srgbClr val="FFFFFF"/>
                          </a:highlight>
                        </a:rPr>
                        <a:t>Provision of specific queue within 111 for a cohort of Covid19 patients requiring clinical assessment, from Online and Telephony.</a:t>
                      </a:r>
                      <a:endParaRPr sz="900" u="none" cap="none" strike="noStrike">
                        <a:solidFill>
                          <a:srgbClr val="000000"/>
                        </a:solidFill>
                      </a:endParaRPr>
                    </a:p>
                  </a:txBody>
                  <a:tcPr marT="36000" marB="36000"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320875">
                <a:tc>
                  <a:txBody>
                    <a:bodyPr/>
                    <a:lstStyle/>
                    <a:p>
                      <a:pPr indent="0" lvl="0" marL="0" rtl="0" algn="l">
                        <a:spcBef>
                          <a:spcPts val="0"/>
                        </a:spcBef>
                        <a:spcAft>
                          <a:spcPts val="0"/>
                        </a:spcAft>
                        <a:buNone/>
                      </a:pPr>
                      <a:r>
                        <a:rPr b="1" lang="en-GB" sz="1200">
                          <a:solidFill>
                            <a:srgbClr val="000000"/>
                          </a:solidFill>
                        </a:rPr>
                        <a:t>NHS workload reduction</a:t>
                      </a:r>
                      <a:endParaRPr b="1" sz="1200">
                        <a:solidFill>
                          <a:srgbClr val="000000"/>
                        </a:solidFill>
                      </a:endParaRPr>
                    </a:p>
                  </a:txBody>
                  <a:tcPr marT="36000" marB="36000"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900">
                        <a:solidFill>
                          <a:srgbClr val="000000"/>
                        </a:solidFill>
                        <a:highlight>
                          <a:srgbClr val="FFFFFF"/>
                        </a:highlight>
                      </a:endParaRPr>
                    </a:p>
                  </a:txBody>
                  <a:tcPr marT="36000" marB="36000"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331350">
                <a:tc>
                  <a:txBody>
                    <a:bodyPr/>
                    <a:lstStyle/>
                    <a:p>
                      <a:pPr indent="0" lvl="0" marL="0" marR="0" rtl="0" algn="l">
                        <a:lnSpc>
                          <a:spcPct val="100000"/>
                        </a:lnSpc>
                        <a:spcBef>
                          <a:spcPts val="0"/>
                        </a:spcBef>
                        <a:spcAft>
                          <a:spcPts val="0"/>
                        </a:spcAft>
                        <a:buClr>
                          <a:srgbClr val="000000"/>
                        </a:buClr>
                        <a:buSzPts val="1000"/>
                        <a:buFont typeface="Arial"/>
                        <a:buNone/>
                      </a:pPr>
                      <a:r>
                        <a:rPr lang="en-GB" sz="900" u="none" cap="none" strike="noStrike">
                          <a:solidFill>
                            <a:srgbClr val="000000"/>
                          </a:solidFill>
                        </a:rPr>
                        <a:t>Workload reduction: Community care</a:t>
                      </a:r>
                      <a:endParaRPr sz="900" u="none" cap="none" strike="noStrike">
                        <a:solidFill>
                          <a:srgbClr val="000000"/>
                        </a:solidFill>
                      </a:endParaRPr>
                    </a:p>
                  </a:txBody>
                  <a:tcPr marT="36000" marB="36000"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GB" sz="900" u="none" cap="none" strike="noStrike">
                          <a:solidFill>
                            <a:srgbClr val="000000"/>
                          </a:solidFill>
                        </a:rPr>
                        <a:t>Equipping Pharmacy, Optometry and Dentistry (POD) sectors with the necessary technology needed to support Covid19 response</a:t>
                      </a:r>
                      <a:endParaRPr sz="900" u="none" cap="none" strike="noStrike">
                        <a:solidFill>
                          <a:srgbClr val="000000"/>
                        </a:solidFill>
                      </a:endParaRPr>
                    </a:p>
                  </a:txBody>
                  <a:tcPr marT="36000" marB="36000"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461800">
                <a:tc>
                  <a:txBody>
                    <a:bodyPr/>
                    <a:lstStyle/>
                    <a:p>
                      <a:pPr indent="0" lvl="0" marL="0" marR="0" rtl="0" algn="l">
                        <a:lnSpc>
                          <a:spcPct val="100000"/>
                        </a:lnSpc>
                        <a:spcBef>
                          <a:spcPts val="0"/>
                        </a:spcBef>
                        <a:spcAft>
                          <a:spcPts val="0"/>
                        </a:spcAft>
                        <a:buClr>
                          <a:srgbClr val="000000"/>
                        </a:buClr>
                        <a:buSzPts val="1000"/>
                        <a:buFont typeface="Arial"/>
                        <a:buNone/>
                      </a:pPr>
                      <a:r>
                        <a:rPr lang="en-GB" sz="900">
                          <a:solidFill>
                            <a:srgbClr val="000000"/>
                          </a:solidFill>
                        </a:rPr>
                        <a:t>General Practice Remote Working</a:t>
                      </a:r>
                      <a:endParaRPr sz="900" u="none" cap="none" strike="noStrike">
                        <a:solidFill>
                          <a:srgbClr val="000000"/>
                        </a:solidFill>
                      </a:endParaRPr>
                    </a:p>
                  </a:txBody>
                  <a:tcPr marT="36000" marB="36000"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lang="en-GB" sz="900">
                          <a:solidFill>
                            <a:srgbClr val="000000"/>
                          </a:solidFill>
                          <a:highlight>
                            <a:srgbClr val="FFFFFF"/>
                          </a:highlight>
                        </a:rPr>
                        <a:t>Technology for remote working:  Ensure every GP practice has the capacity to support remote working for staff including equipments, secure communications, smartcard access, software and access to support.  </a:t>
                      </a:r>
                      <a:endParaRPr sz="900">
                        <a:solidFill>
                          <a:srgbClr val="000000"/>
                        </a:solidFill>
                      </a:endParaRPr>
                    </a:p>
                  </a:txBody>
                  <a:tcPr marT="36000" marB="36000"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4" name="Shape 264"/>
        <p:cNvGrpSpPr/>
        <p:nvPr/>
      </p:nvGrpSpPr>
      <p:grpSpPr>
        <a:xfrm>
          <a:off x="0" y="0"/>
          <a:ext cx="0" cy="0"/>
          <a:chOff x="0" y="0"/>
          <a:chExt cx="0" cy="0"/>
        </a:xfrm>
      </p:grpSpPr>
      <p:sp>
        <p:nvSpPr>
          <p:cNvPr id="265" name="Google Shape;265;p53"/>
          <p:cNvSpPr txBox="1"/>
          <p:nvPr>
            <p:ph type="title"/>
          </p:nvPr>
        </p:nvSpPr>
        <p:spPr>
          <a:xfrm>
            <a:off x="467544" y="267494"/>
            <a:ext cx="7632000" cy="529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Clinical overview</a:t>
            </a:r>
            <a:endParaRPr/>
          </a:p>
        </p:txBody>
      </p:sp>
      <p:graphicFrame>
        <p:nvGraphicFramePr>
          <p:cNvPr id="266" name="Google Shape;266;p53"/>
          <p:cNvGraphicFramePr/>
          <p:nvPr/>
        </p:nvGraphicFramePr>
        <p:xfrm>
          <a:off x="1127329" y="1599621"/>
          <a:ext cx="3000000" cy="3000000"/>
        </p:xfrm>
        <a:graphic>
          <a:graphicData uri="http://schemas.openxmlformats.org/drawingml/2006/table">
            <a:tbl>
              <a:tblPr bandRow="1" firstRow="1">
                <a:noFill/>
                <a:tableStyleId>{8396DBBA-7CE7-46E9-B741-01DC470D1909}</a:tableStyleId>
              </a:tblPr>
              <a:tblGrid>
                <a:gridCol w="2228650"/>
                <a:gridCol w="4435100"/>
              </a:tblGrid>
              <a:tr h="110775">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solidFill>
                            <a:srgbClr val="FFFFFF"/>
                          </a:solidFill>
                        </a:rPr>
                        <a:t>Workstream</a:t>
                      </a:r>
                      <a:endParaRPr sz="1200" u="none" cap="none" strike="noStrike">
                        <a:solidFill>
                          <a:srgbClr val="FFFFFF"/>
                        </a:solidFill>
                      </a:endParaRPr>
                    </a:p>
                  </a:txBody>
                  <a:tcPr marT="45725" marB="45725"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2D88"/>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solidFill>
                            <a:srgbClr val="FFFFFF"/>
                          </a:solidFill>
                        </a:rPr>
                        <a:t>Description</a:t>
                      </a:r>
                      <a:endParaRPr sz="1200" u="none" cap="none" strike="noStrike">
                        <a:solidFill>
                          <a:srgbClr val="FFFFFF"/>
                        </a:solidFill>
                      </a:endParaRPr>
                    </a:p>
                  </a:txBody>
                  <a:tcPr marT="45725" marB="45725"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2D88"/>
                    </a:solidFill>
                  </a:tcPr>
                </a:tc>
              </a:tr>
              <a:tr h="161125">
                <a:tc>
                  <a:txBody>
                    <a:bodyPr/>
                    <a:lstStyle/>
                    <a:p>
                      <a:pPr indent="0" lvl="0" marL="0" marR="0" rtl="0" algn="l">
                        <a:lnSpc>
                          <a:spcPct val="100000"/>
                        </a:lnSpc>
                        <a:spcBef>
                          <a:spcPts val="0"/>
                        </a:spcBef>
                        <a:spcAft>
                          <a:spcPts val="0"/>
                        </a:spcAft>
                        <a:buNone/>
                      </a:pPr>
                      <a:r>
                        <a:rPr b="1" lang="en-GB" sz="1200">
                          <a:solidFill>
                            <a:srgbClr val="000000"/>
                          </a:solidFill>
                        </a:rPr>
                        <a:t>Citizen-facing services</a:t>
                      </a:r>
                      <a:endParaRPr b="1" sz="1200" u="none" cap="none" strike="noStrike">
                        <a:solidFill>
                          <a:srgbClr val="000000"/>
                        </a:solidFill>
                      </a:endParaRPr>
                    </a:p>
                  </a:txBody>
                  <a:tcPr marT="36000" marB="36000"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900" u="none" cap="none" strike="noStrike">
                        <a:solidFill>
                          <a:srgbClr val="000000"/>
                        </a:solidFill>
                      </a:endParaRPr>
                    </a:p>
                  </a:txBody>
                  <a:tcPr marT="36000" marB="36000"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161125">
                <a:tc>
                  <a:txBody>
                    <a:bodyPr/>
                    <a:lstStyle/>
                    <a:p>
                      <a:pPr indent="0" lvl="0" marL="0" rtl="0" algn="l">
                        <a:spcBef>
                          <a:spcPts val="0"/>
                        </a:spcBef>
                        <a:spcAft>
                          <a:spcPts val="0"/>
                        </a:spcAft>
                        <a:buClr>
                          <a:srgbClr val="000000"/>
                        </a:buClr>
                        <a:buSzPts val="1000"/>
                        <a:buFont typeface="Arial"/>
                        <a:buNone/>
                      </a:pPr>
                      <a:r>
                        <a:rPr lang="en-GB" sz="900">
                          <a:solidFill>
                            <a:srgbClr val="000000"/>
                          </a:solidFill>
                        </a:rPr>
                        <a:t>Digital products and content coordination</a:t>
                      </a:r>
                      <a:endParaRPr sz="900" u="none" cap="none" strike="noStrike">
                        <a:solidFill>
                          <a:srgbClr val="000000"/>
                        </a:solidFill>
                      </a:endParaRPr>
                    </a:p>
                  </a:txBody>
                  <a:tcPr marT="36000" marB="36000"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GB" sz="900">
                          <a:solidFill>
                            <a:srgbClr val="000000"/>
                          </a:solidFill>
                          <a:highlight>
                            <a:srgbClr val="FFFFFF"/>
                          </a:highlight>
                        </a:rPr>
                        <a:t>Cross Govt co-ordination of commissioning of digital content and new digital services and tools </a:t>
                      </a:r>
                      <a:endParaRPr sz="900" u="none" cap="none" strike="noStrike">
                        <a:solidFill>
                          <a:srgbClr val="000000"/>
                        </a:solidFill>
                      </a:endParaRPr>
                    </a:p>
                  </a:txBody>
                  <a:tcPr marT="36000" marB="36000"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161125">
                <a:tc>
                  <a:txBody>
                    <a:bodyPr/>
                    <a:lstStyle/>
                    <a:p>
                      <a:pPr indent="0" lvl="0" marL="0" rtl="0" algn="l">
                        <a:spcBef>
                          <a:spcPts val="0"/>
                        </a:spcBef>
                        <a:spcAft>
                          <a:spcPts val="0"/>
                        </a:spcAft>
                        <a:buClr>
                          <a:srgbClr val="000000"/>
                        </a:buClr>
                        <a:buSzPts val="1000"/>
                        <a:buFont typeface="Arial"/>
                        <a:buNone/>
                      </a:pPr>
                      <a:r>
                        <a:rPr lang="en-GB" sz="900">
                          <a:solidFill>
                            <a:srgbClr val="000000"/>
                          </a:solidFill>
                        </a:rPr>
                        <a:t>National digital products accelerated delivery</a:t>
                      </a:r>
                      <a:endParaRPr sz="900" u="none" cap="none" strike="noStrike">
                        <a:solidFill>
                          <a:srgbClr val="000000"/>
                        </a:solidFill>
                      </a:endParaRPr>
                    </a:p>
                  </a:txBody>
                  <a:tcPr marT="36000" marB="36000"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lang="en-GB" sz="900">
                          <a:solidFill>
                            <a:srgbClr val="000000"/>
                          </a:solidFill>
                        </a:rPr>
                        <a:t>Accelerate delivery of NHS App’s functionality to support the Covid-19 effort, create Covid-19 content on NHS.UK and integrate NHS App, NHS.UK and NHS Login</a:t>
                      </a:r>
                      <a:r>
                        <a:rPr lang="en-GB" sz="900">
                          <a:solidFill>
                            <a:srgbClr val="000000"/>
                          </a:solidFill>
                        </a:rPr>
                        <a:t>. </a:t>
                      </a:r>
                      <a:endParaRPr sz="900" u="none" cap="none" strike="noStrike">
                        <a:solidFill>
                          <a:srgbClr val="000000"/>
                        </a:solidFill>
                      </a:endParaRPr>
                    </a:p>
                  </a:txBody>
                  <a:tcPr marT="36000" marB="36000"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161125">
                <a:tc>
                  <a:txBody>
                    <a:bodyPr/>
                    <a:lstStyle/>
                    <a:p>
                      <a:pPr indent="0" lvl="0" marL="0" marR="0" rtl="0" algn="l">
                        <a:lnSpc>
                          <a:spcPct val="100000"/>
                        </a:lnSpc>
                        <a:spcBef>
                          <a:spcPts val="0"/>
                        </a:spcBef>
                        <a:spcAft>
                          <a:spcPts val="0"/>
                        </a:spcAft>
                        <a:buClr>
                          <a:srgbClr val="000000"/>
                        </a:buClr>
                        <a:buSzPts val="1000"/>
                        <a:buFont typeface="Arial"/>
                        <a:buNone/>
                      </a:pPr>
                      <a:r>
                        <a:rPr lang="en-GB" sz="900">
                          <a:solidFill>
                            <a:srgbClr val="000000"/>
                          </a:solidFill>
                        </a:rPr>
                        <a:t>SMS to symptomatic self isolators</a:t>
                      </a:r>
                      <a:endParaRPr sz="900" u="none" cap="none" strike="noStrike">
                        <a:solidFill>
                          <a:srgbClr val="000000"/>
                        </a:solidFill>
                      </a:endParaRPr>
                    </a:p>
                  </a:txBody>
                  <a:tcPr marT="36000" marB="36000"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GB" sz="900">
                          <a:solidFill>
                            <a:srgbClr val="000000"/>
                          </a:solidFill>
                        </a:rPr>
                        <a:t>Offering citizen facing advice and SMS messaging as well as allowing people with Covid-19 symptoms to notify the NHS by text</a:t>
                      </a:r>
                      <a:endParaRPr sz="900" u="none" cap="none" strike="noStrike">
                        <a:solidFill>
                          <a:srgbClr val="000000"/>
                        </a:solidFill>
                        <a:highlight>
                          <a:srgbClr val="FFFFFF"/>
                        </a:highlight>
                      </a:endParaRPr>
                    </a:p>
                  </a:txBody>
                  <a:tcPr marT="36000" marB="36000"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99150">
                <a:tc>
                  <a:txBody>
                    <a:bodyPr/>
                    <a:lstStyle/>
                    <a:p>
                      <a:pPr indent="0" lvl="0" marL="0" marR="0" rtl="0" algn="l">
                        <a:lnSpc>
                          <a:spcPct val="100000"/>
                        </a:lnSpc>
                        <a:spcBef>
                          <a:spcPts val="0"/>
                        </a:spcBef>
                        <a:spcAft>
                          <a:spcPts val="0"/>
                        </a:spcAft>
                        <a:buNone/>
                      </a:pPr>
                      <a:r>
                        <a:rPr b="1" lang="en-GB" sz="1200">
                          <a:solidFill>
                            <a:srgbClr val="000000"/>
                          </a:solidFill>
                        </a:rPr>
                        <a:t>Digitally-enhanced services</a:t>
                      </a:r>
                      <a:endParaRPr b="1" sz="1200" u="none" cap="none" strike="noStrike">
                        <a:solidFill>
                          <a:srgbClr val="000000"/>
                        </a:solidFill>
                      </a:endParaRPr>
                    </a:p>
                  </a:txBody>
                  <a:tcPr marT="36000" marB="36000"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900" u="none" cap="none" strike="noStrike">
                        <a:solidFill>
                          <a:srgbClr val="000000"/>
                        </a:solidFill>
                      </a:endParaRPr>
                    </a:p>
                  </a:txBody>
                  <a:tcPr marT="36000" marB="36000"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99150">
                <a:tc>
                  <a:txBody>
                    <a:bodyPr/>
                    <a:lstStyle/>
                    <a:p>
                      <a:pPr indent="0" lvl="0" marL="0" marR="0" rtl="0" algn="l">
                        <a:lnSpc>
                          <a:spcPct val="100000"/>
                        </a:lnSpc>
                        <a:spcBef>
                          <a:spcPts val="0"/>
                        </a:spcBef>
                        <a:spcAft>
                          <a:spcPts val="0"/>
                        </a:spcAft>
                        <a:buClr>
                          <a:srgbClr val="000000"/>
                        </a:buClr>
                        <a:buSzPts val="1000"/>
                        <a:buFont typeface="Arial"/>
                        <a:buNone/>
                      </a:pPr>
                      <a:r>
                        <a:rPr lang="en-GB" sz="900" u="none" cap="none" strike="noStrike">
                          <a:solidFill>
                            <a:srgbClr val="000000"/>
                          </a:solidFill>
                        </a:rPr>
                        <a:t>National data sharing</a:t>
                      </a:r>
                      <a:endParaRPr sz="900" u="none" cap="none" strike="noStrike">
                        <a:solidFill>
                          <a:srgbClr val="000000"/>
                        </a:solidFill>
                      </a:endParaRPr>
                    </a:p>
                  </a:txBody>
                  <a:tcPr marT="36000" marB="36000"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GB" sz="900" u="none" cap="none" strike="noStrike">
                          <a:solidFill>
                            <a:srgbClr val="000000"/>
                          </a:solidFill>
                        </a:rPr>
                        <a:t>Summary care record with additional information and GP Connect</a:t>
                      </a:r>
                      <a:endParaRPr sz="900" u="none" cap="none" strike="noStrike">
                        <a:solidFill>
                          <a:srgbClr val="000000"/>
                        </a:solidFill>
                      </a:endParaRPr>
                    </a:p>
                  </a:txBody>
                  <a:tcPr marT="36000" marB="36000"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100000">
                <a:tc>
                  <a:txBody>
                    <a:bodyPr/>
                    <a:lstStyle/>
                    <a:p>
                      <a:pPr indent="0" lvl="0" marL="0" marR="0" rtl="0" algn="l">
                        <a:lnSpc>
                          <a:spcPct val="100000"/>
                        </a:lnSpc>
                        <a:spcBef>
                          <a:spcPts val="0"/>
                        </a:spcBef>
                        <a:spcAft>
                          <a:spcPts val="0"/>
                        </a:spcAft>
                        <a:buNone/>
                      </a:pPr>
                      <a:r>
                        <a:rPr lang="en-GB" sz="900">
                          <a:solidFill>
                            <a:srgbClr val="000000"/>
                          </a:solidFill>
                        </a:rPr>
                        <a:t>Digital Medicines</a:t>
                      </a:r>
                      <a:endParaRPr sz="900" u="none" cap="none" strike="noStrike">
                        <a:solidFill>
                          <a:srgbClr val="000000"/>
                        </a:solidFill>
                      </a:endParaRPr>
                    </a:p>
                  </a:txBody>
                  <a:tcPr marT="36000" marB="36000"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lang="en-GB" sz="900">
                          <a:solidFill>
                            <a:srgbClr val="000000"/>
                          </a:solidFill>
                          <a:highlight>
                            <a:srgbClr val="FFFFFF"/>
                          </a:highlight>
                        </a:rPr>
                        <a:t>Ensuring that the existing digital prescription services are implemented and utilised as widely as possible (EPS) and access to electronic prescribing data from secondary care is accelerated</a:t>
                      </a:r>
                      <a:endParaRPr sz="900" u="none" cap="none" strike="noStrike">
                        <a:solidFill>
                          <a:srgbClr val="000000"/>
                        </a:solidFill>
                      </a:endParaRPr>
                    </a:p>
                  </a:txBody>
                  <a:tcPr marT="36000" marB="36000"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sp>
        <p:nvSpPr>
          <p:cNvPr id="271" name="Google Shape;271;p54"/>
          <p:cNvSpPr txBox="1"/>
          <p:nvPr>
            <p:ph type="title"/>
          </p:nvPr>
        </p:nvSpPr>
        <p:spPr>
          <a:xfrm>
            <a:off x="467544" y="267494"/>
            <a:ext cx="7632000" cy="5295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FFFFFF"/>
              </a:buClr>
              <a:buSzPts val="3000"/>
              <a:buFont typeface="Arial"/>
              <a:buNone/>
            </a:pPr>
            <a:r>
              <a:rPr lang="en-GB"/>
              <a:t>Progress since our last meeting</a:t>
            </a:r>
            <a:r>
              <a:rPr lang="en-GB"/>
              <a:t> </a:t>
            </a:r>
            <a:endParaRPr/>
          </a:p>
        </p:txBody>
      </p:sp>
      <p:sp>
        <p:nvSpPr>
          <p:cNvPr id="272" name="Google Shape;272;p54"/>
          <p:cNvSpPr txBox="1"/>
          <p:nvPr/>
        </p:nvSpPr>
        <p:spPr>
          <a:xfrm>
            <a:off x="153150" y="907697"/>
            <a:ext cx="8260800" cy="3602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GB" sz="1200">
                <a:solidFill>
                  <a:srgbClr val="222222"/>
                </a:solidFill>
                <a:highlight>
                  <a:schemeClr val="accent5"/>
                </a:highlight>
              </a:rPr>
              <a:t>NHSX has worked in close partnership with NHS England and Improvement, NHS Digital and NHS BSA to deliver the following </a:t>
            </a:r>
            <a:r>
              <a:rPr lang="en-GB" sz="1200">
                <a:solidFill>
                  <a:srgbClr val="222222"/>
                </a:solidFill>
                <a:highlight>
                  <a:schemeClr val="accent5"/>
                </a:highlight>
              </a:rPr>
              <a:t>milestones</a:t>
            </a:r>
            <a:br>
              <a:rPr lang="en-GB" sz="1000"/>
            </a:br>
            <a:endParaRPr sz="1000"/>
          </a:p>
          <a:p>
            <a:pPr indent="-292100" lvl="0" marL="457200" rtl="0" algn="l">
              <a:lnSpc>
                <a:spcPct val="115000"/>
              </a:lnSpc>
              <a:spcBef>
                <a:spcPts val="1200"/>
              </a:spcBef>
              <a:spcAft>
                <a:spcPts val="0"/>
              </a:spcAft>
              <a:buSzPts val="1000"/>
              <a:buChar char="●"/>
            </a:pPr>
            <a:r>
              <a:rPr lang="en-GB" sz="1000"/>
              <a:t>Over 1.2 million isolation notes generated (4/5/20)</a:t>
            </a:r>
            <a:br>
              <a:rPr lang="en-GB" sz="1000"/>
            </a:br>
            <a:endParaRPr sz="1000"/>
          </a:p>
          <a:p>
            <a:pPr indent="-292100" lvl="0" marL="457200" rtl="0" algn="l">
              <a:lnSpc>
                <a:spcPct val="115000"/>
              </a:lnSpc>
              <a:spcBef>
                <a:spcPts val="0"/>
              </a:spcBef>
              <a:spcAft>
                <a:spcPts val="0"/>
              </a:spcAft>
              <a:buSzPts val="1000"/>
              <a:buChar char="●"/>
            </a:pPr>
            <a:r>
              <a:rPr lang="en-GB" sz="1000"/>
              <a:t>eConsult service available on</a:t>
            </a:r>
            <a:r>
              <a:rPr lang="en-GB" sz="1000"/>
              <a:t> NHS App now live with over 2,700 practices (1/5/20)</a:t>
            </a:r>
            <a:br>
              <a:rPr lang="en-GB" sz="1000"/>
            </a:br>
            <a:endParaRPr sz="1000"/>
          </a:p>
          <a:p>
            <a:pPr indent="-292100" lvl="0" marL="457200" rtl="0" algn="l">
              <a:lnSpc>
                <a:spcPct val="115000"/>
              </a:lnSpc>
              <a:spcBef>
                <a:spcPts val="0"/>
              </a:spcBef>
              <a:spcAft>
                <a:spcPts val="0"/>
              </a:spcAft>
              <a:buSzPts val="1000"/>
              <a:buChar char="●"/>
            </a:pPr>
            <a:r>
              <a:rPr lang="en-GB" sz="1000"/>
              <a:t>For upcoming stage of laptop deployment, over 21,000 have been delivered to local IT services for deployment to general practices for primary care</a:t>
            </a:r>
            <a:r>
              <a:rPr lang="en-GB" sz="1000"/>
              <a:t> (30/4/20)</a:t>
            </a:r>
            <a:br>
              <a:rPr lang="en-GB" sz="1000"/>
            </a:br>
            <a:endParaRPr sz="1000"/>
          </a:p>
          <a:p>
            <a:pPr indent="-292100" lvl="0" marL="457200" rtl="0" algn="l">
              <a:lnSpc>
                <a:spcPct val="115000"/>
              </a:lnSpc>
              <a:spcBef>
                <a:spcPts val="0"/>
              </a:spcBef>
              <a:spcAft>
                <a:spcPts val="0"/>
              </a:spcAft>
              <a:buSzPts val="1000"/>
              <a:buChar char="●"/>
            </a:pPr>
            <a:r>
              <a:rPr lang="en-GB" sz="1000"/>
              <a:t>GP Connect switched on for general practices across England</a:t>
            </a:r>
            <a:br>
              <a:rPr lang="en-GB" sz="1000"/>
            </a:br>
            <a:endParaRPr sz="1000"/>
          </a:p>
          <a:p>
            <a:pPr indent="-292100" lvl="0" marL="457200" rtl="0" algn="l">
              <a:lnSpc>
                <a:spcPct val="115000"/>
              </a:lnSpc>
              <a:spcBef>
                <a:spcPts val="0"/>
              </a:spcBef>
              <a:spcAft>
                <a:spcPts val="0"/>
              </a:spcAft>
              <a:buSzPts val="1000"/>
              <a:buChar char="●"/>
            </a:pPr>
            <a:r>
              <a:rPr lang="en-GB" sz="1000"/>
              <a:t>Over 400,000 Coronavirus users for 111 online this week (week ending 3 May</a:t>
            </a:r>
            <a:r>
              <a:rPr lang="en-GB" sz="1000"/>
              <a:t>)</a:t>
            </a:r>
            <a:br>
              <a:rPr lang="en-GB" sz="1000"/>
            </a:br>
            <a:endParaRPr sz="1000"/>
          </a:p>
          <a:p>
            <a:pPr indent="-292100" lvl="0" marL="457200" rtl="0" algn="l">
              <a:lnSpc>
                <a:spcPct val="115000"/>
              </a:lnSpc>
              <a:spcBef>
                <a:spcPts val="0"/>
              </a:spcBef>
              <a:spcAft>
                <a:spcPts val="0"/>
              </a:spcAft>
              <a:buSzPts val="1000"/>
              <a:buChar char="●"/>
            </a:pPr>
            <a:r>
              <a:rPr lang="en-GB" sz="1000"/>
              <a:t>Backlog in verification for </a:t>
            </a:r>
            <a:r>
              <a:rPr lang="en-GB" sz="1000"/>
              <a:t>NHS Login</a:t>
            </a:r>
            <a:r>
              <a:rPr lang="en-GB" sz="1000"/>
              <a:t> reduced to 2 -3 hours, enabling faster access to the NHS App (29/4/20)</a:t>
            </a:r>
            <a:br>
              <a:rPr lang="en-GB" sz="1000"/>
            </a:br>
            <a:endParaRPr sz="1000"/>
          </a:p>
          <a:p>
            <a:pPr indent="-292100" lvl="0" marL="457200" rtl="0" algn="l">
              <a:lnSpc>
                <a:spcPct val="115000"/>
              </a:lnSpc>
              <a:spcBef>
                <a:spcPts val="0"/>
              </a:spcBef>
              <a:spcAft>
                <a:spcPts val="0"/>
              </a:spcAft>
              <a:buSzPts val="1000"/>
              <a:buChar char="●"/>
            </a:pPr>
            <a:r>
              <a:rPr lang="en-GB" sz="1000"/>
              <a:t>Sent a combined total of 22,000 text messages to symptomatic self-isolators with &lt;1% drop out rate per day</a:t>
            </a:r>
            <a:br>
              <a:rPr lang="en-GB" sz="1000"/>
            </a:br>
            <a:endParaRPr sz="1000"/>
          </a:p>
          <a:p>
            <a:pPr indent="-292100" lvl="0" marL="457200" rtl="0" algn="l">
              <a:lnSpc>
                <a:spcPct val="115000"/>
              </a:lnSpc>
              <a:spcBef>
                <a:spcPts val="0"/>
              </a:spcBef>
              <a:spcAft>
                <a:spcPts val="0"/>
              </a:spcAft>
              <a:buSzPts val="1000"/>
              <a:buChar char="●"/>
            </a:pPr>
            <a:r>
              <a:rPr lang="en-GB" sz="1000"/>
              <a:t>The Clinical Advisory Group has been formed to lead clinical projects and to act as a hub, where other teams within NHSX can access clinical advice in relation to digital technology.</a:t>
            </a:r>
            <a:br>
              <a:rPr lang="en-GB" sz="1000"/>
            </a:br>
            <a:endParaRPr sz="13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sp>
        <p:nvSpPr>
          <p:cNvPr id="277" name="Google Shape;277;p55"/>
          <p:cNvSpPr txBox="1"/>
          <p:nvPr>
            <p:ph type="title"/>
          </p:nvPr>
        </p:nvSpPr>
        <p:spPr>
          <a:xfrm>
            <a:off x="467544" y="267494"/>
            <a:ext cx="7632000" cy="5295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FFFFFF"/>
              </a:buClr>
              <a:buSzPts val="3000"/>
              <a:buFont typeface="Arial"/>
              <a:buNone/>
            </a:pPr>
            <a:r>
              <a:rPr lang="en-GB"/>
              <a:t>111 Clinical Assessment Service</a:t>
            </a:r>
            <a:endParaRPr/>
          </a:p>
        </p:txBody>
      </p:sp>
      <p:sp>
        <p:nvSpPr>
          <p:cNvPr id="278" name="Google Shape;278;p55"/>
          <p:cNvSpPr/>
          <p:nvPr/>
        </p:nvSpPr>
        <p:spPr>
          <a:xfrm>
            <a:off x="98250" y="1022175"/>
            <a:ext cx="8947500" cy="1256400"/>
          </a:xfrm>
          <a:prstGeom prst="rect">
            <a:avLst/>
          </a:prstGeom>
          <a:solidFill>
            <a:srgbClr val="E3E6E8"/>
          </a:solidFill>
          <a:ln>
            <a:noFill/>
          </a:ln>
        </p:spPr>
        <p:txBody>
          <a:bodyPr anchorCtr="0" anchor="ctr" bIns="34275" lIns="68575" spcFirstLastPara="1" rIns="68575" wrap="square" tIns="34275">
            <a:noAutofit/>
          </a:bodyPr>
          <a:lstStyle/>
          <a:p>
            <a:pPr indent="0" lvl="0" marL="0" rtl="0" algn="l">
              <a:spcBef>
                <a:spcPts val="0"/>
              </a:spcBef>
              <a:spcAft>
                <a:spcPts val="0"/>
              </a:spcAft>
              <a:buNone/>
            </a:pPr>
            <a:r>
              <a:rPr lang="en-GB"/>
              <a:t>The aim of the Covid-19 Clinical Assessment Service (CCAS) is to enable 111 telephony and 111 online patients displaying Covid-19 symptoms to be allocated to a specific queue where the clinical assessment can be prioritised.  Working with NHS Digital, South Central Ambulance Service, and South Central and West CSU, the CCAS was implemented on 27/03 and returning GPs commenced the support of the service on 01/04.</a:t>
            </a:r>
            <a:endParaRPr/>
          </a:p>
        </p:txBody>
      </p:sp>
      <p:grpSp>
        <p:nvGrpSpPr>
          <p:cNvPr id="279" name="Google Shape;279;p55"/>
          <p:cNvGrpSpPr/>
          <p:nvPr/>
        </p:nvGrpSpPr>
        <p:grpSpPr>
          <a:xfrm>
            <a:off x="391019" y="2789310"/>
            <a:ext cx="8145006" cy="2216967"/>
            <a:chOff x="3445854" y="1453432"/>
            <a:chExt cx="7359059" cy="4073060"/>
          </a:xfrm>
        </p:grpSpPr>
        <p:sp>
          <p:nvSpPr>
            <p:cNvPr id="280" name="Google Shape;280;p55"/>
            <p:cNvSpPr/>
            <p:nvPr/>
          </p:nvSpPr>
          <p:spPr>
            <a:xfrm>
              <a:off x="3445854" y="1453432"/>
              <a:ext cx="1293000" cy="4053900"/>
            </a:xfrm>
            <a:prstGeom prst="roundRect">
              <a:avLst>
                <a:gd fmla="val 16667" name="adj"/>
              </a:avLst>
            </a:prstGeom>
            <a:solidFill>
              <a:srgbClr val="4472C4"/>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200">
                  <a:solidFill>
                    <a:srgbClr val="FFFFFF"/>
                  </a:solidFill>
                  <a:latin typeface="Arial"/>
                  <a:ea typeface="Arial"/>
                  <a:cs typeface="Arial"/>
                  <a:sym typeface="Arial"/>
                </a:rPr>
                <a:t>NHS 111 Entry Point</a:t>
              </a:r>
              <a:endParaRPr/>
            </a:p>
            <a:p>
              <a:pPr indent="0" lvl="0" marL="0" marR="0" rtl="0" algn="ctr">
                <a:spcBef>
                  <a:spcPts val="0"/>
                </a:spcBef>
                <a:spcAft>
                  <a:spcPts val="0"/>
                </a:spcAft>
                <a:buNone/>
              </a:pPr>
              <a:r>
                <a:rPr b="1" lang="en-GB" sz="1200">
                  <a:solidFill>
                    <a:srgbClr val="FFFFFF"/>
                  </a:solidFill>
                  <a:latin typeface="Arial"/>
                  <a:ea typeface="Arial"/>
                  <a:cs typeface="Arial"/>
                  <a:sym typeface="Arial"/>
                </a:rPr>
                <a:t> Online &amp;</a:t>
              </a:r>
              <a:endParaRPr/>
            </a:p>
            <a:p>
              <a:pPr indent="0" lvl="0" marL="0" marR="0" rtl="0" algn="ctr">
                <a:spcBef>
                  <a:spcPts val="0"/>
                </a:spcBef>
                <a:spcAft>
                  <a:spcPts val="0"/>
                </a:spcAft>
                <a:buNone/>
              </a:pPr>
              <a:r>
                <a:rPr b="1" lang="en-GB" sz="1200">
                  <a:solidFill>
                    <a:srgbClr val="FFFFFF"/>
                  </a:solidFill>
                  <a:latin typeface="Arial"/>
                  <a:ea typeface="Arial"/>
                  <a:cs typeface="Arial"/>
                  <a:sym typeface="Arial"/>
                </a:rPr>
                <a:t>Telephony</a:t>
              </a:r>
              <a:endParaRPr/>
            </a:p>
          </p:txBody>
        </p:sp>
        <p:cxnSp>
          <p:nvCxnSpPr>
            <p:cNvPr id="281" name="Google Shape;281;p55"/>
            <p:cNvCxnSpPr/>
            <p:nvPr/>
          </p:nvCxnSpPr>
          <p:spPr>
            <a:xfrm>
              <a:off x="4738823" y="1730461"/>
              <a:ext cx="545100" cy="9000"/>
            </a:xfrm>
            <a:prstGeom prst="straightConnector1">
              <a:avLst/>
            </a:prstGeom>
            <a:noFill/>
            <a:ln cap="flat" cmpd="sng" w="57150">
              <a:solidFill>
                <a:srgbClr val="C00000"/>
              </a:solidFill>
              <a:prstDash val="solid"/>
              <a:miter lim="800000"/>
              <a:headEnd len="sm" w="sm" type="none"/>
              <a:tailEnd len="med" w="med" type="triangle"/>
            </a:ln>
          </p:spPr>
        </p:cxnSp>
        <p:sp>
          <p:nvSpPr>
            <p:cNvPr id="282" name="Google Shape;282;p55"/>
            <p:cNvSpPr/>
            <p:nvPr/>
          </p:nvSpPr>
          <p:spPr>
            <a:xfrm>
              <a:off x="5291757" y="1485141"/>
              <a:ext cx="2023500" cy="666900"/>
            </a:xfrm>
            <a:prstGeom prst="roundRect">
              <a:avLst>
                <a:gd fmla="val 16667" name="adj"/>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200">
                  <a:solidFill>
                    <a:srgbClr val="FFFFFF"/>
                  </a:solidFill>
                  <a:latin typeface="Arial"/>
                  <a:ea typeface="Arial"/>
                  <a:cs typeface="Arial"/>
                  <a:sym typeface="Arial"/>
                </a:rPr>
                <a:t>Cohort 1</a:t>
              </a:r>
              <a:endParaRPr/>
            </a:p>
            <a:p>
              <a:pPr indent="0" lvl="0" marL="0" marR="0" rtl="0" algn="ctr">
                <a:spcBef>
                  <a:spcPts val="0"/>
                </a:spcBef>
                <a:spcAft>
                  <a:spcPts val="0"/>
                </a:spcAft>
                <a:buNone/>
              </a:pPr>
              <a:r>
                <a:rPr b="1" lang="en-GB" sz="1200">
                  <a:solidFill>
                    <a:srgbClr val="FFFFFF"/>
                  </a:solidFill>
                  <a:latin typeface="Arial"/>
                  <a:ea typeface="Arial"/>
                  <a:cs typeface="Arial"/>
                  <a:sym typeface="Arial"/>
                </a:rPr>
                <a:t>Ambulance</a:t>
              </a:r>
              <a:endParaRPr/>
            </a:p>
          </p:txBody>
        </p:sp>
        <p:sp>
          <p:nvSpPr>
            <p:cNvPr id="283" name="Google Shape;283;p55"/>
            <p:cNvSpPr/>
            <p:nvPr/>
          </p:nvSpPr>
          <p:spPr>
            <a:xfrm>
              <a:off x="5292771" y="4729692"/>
              <a:ext cx="2022300" cy="796800"/>
            </a:xfrm>
            <a:prstGeom prst="roundRect">
              <a:avLst>
                <a:gd fmla="val 16667" name="adj"/>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200">
                  <a:solidFill>
                    <a:srgbClr val="FFFFFF"/>
                  </a:solidFill>
                  <a:latin typeface="Arial"/>
                  <a:ea typeface="Arial"/>
                  <a:cs typeface="Arial"/>
                  <a:sym typeface="Arial"/>
                </a:rPr>
                <a:t>Cohort 3</a:t>
              </a:r>
              <a:endParaRPr/>
            </a:p>
            <a:p>
              <a:pPr indent="0" lvl="0" marL="0" marR="0" rtl="0" algn="ctr">
                <a:spcBef>
                  <a:spcPts val="0"/>
                </a:spcBef>
                <a:spcAft>
                  <a:spcPts val="0"/>
                </a:spcAft>
                <a:buNone/>
              </a:pPr>
              <a:r>
                <a:rPr b="1" lang="en-GB" sz="1200">
                  <a:solidFill>
                    <a:srgbClr val="FFFFFF"/>
                  </a:solidFill>
                  <a:latin typeface="Arial"/>
                  <a:ea typeface="Arial"/>
                  <a:cs typeface="Arial"/>
                  <a:sym typeface="Arial"/>
                </a:rPr>
                <a:t>Home – self-isolate</a:t>
              </a:r>
              <a:endParaRPr/>
            </a:p>
          </p:txBody>
        </p:sp>
        <p:cxnSp>
          <p:nvCxnSpPr>
            <p:cNvPr id="284" name="Google Shape;284;p55"/>
            <p:cNvCxnSpPr>
              <a:endCxn id="283" idx="1"/>
            </p:cNvCxnSpPr>
            <p:nvPr/>
          </p:nvCxnSpPr>
          <p:spPr>
            <a:xfrm>
              <a:off x="4748571" y="5128092"/>
              <a:ext cx="544200" cy="0"/>
            </a:xfrm>
            <a:prstGeom prst="straightConnector1">
              <a:avLst/>
            </a:prstGeom>
            <a:noFill/>
            <a:ln cap="flat" cmpd="sng" w="57150">
              <a:solidFill>
                <a:srgbClr val="00B050"/>
              </a:solidFill>
              <a:prstDash val="solid"/>
              <a:miter lim="800000"/>
              <a:headEnd len="sm" w="sm" type="none"/>
              <a:tailEnd len="med" w="med" type="triangle"/>
            </a:ln>
          </p:spPr>
        </p:cxnSp>
        <p:sp>
          <p:nvSpPr>
            <p:cNvPr id="285" name="Google Shape;285;p55"/>
            <p:cNvSpPr/>
            <p:nvPr/>
          </p:nvSpPr>
          <p:spPr>
            <a:xfrm>
              <a:off x="5284010" y="2621747"/>
              <a:ext cx="2023500" cy="1709100"/>
            </a:xfrm>
            <a:prstGeom prst="roundRect">
              <a:avLst>
                <a:gd fmla="val 16667" name="adj"/>
              </a:avLst>
            </a:prstGeom>
            <a:solidFill>
              <a:srgbClr val="ED7D3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200">
                  <a:solidFill>
                    <a:srgbClr val="FFFFFF"/>
                  </a:solidFill>
                  <a:latin typeface="Arial"/>
                  <a:ea typeface="Arial"/>
                  <a:cs typeface="Arial"/>
                  <a:sym typeface="Arial"/>
                </a:rPr>
                <a:t>Cohort 2</a:t>
              </a:r>
              <a:endParaRPr/>
            </a:p>
            <a:p>
              <a:pPr indent="0" lvl="0" marL="0" marR="0" rtl="0" algn="ctr">
                <a:spcBef>
                  <a:spcPts val="0"/>
                </a:spcBef>
                <a:spcAft>
                  <a:spcPts val="0"/>
                </a:spcAft>
                <a:buNone/>
              </a:pPr>
              <a:r>
                <a:rPr b="1" lang="en-GB" sz="1200">
                  <a:solidFill>
                    <a:srgbClr val="FFFFFF"/>
                  </a:solidFill>
                  <a:latin typeface="Arial"/>
                  <a:ea typeface="Arial"/>
                  <a:cs typeface="Arial"/>
                  <a:sym typeface="Arial"/>
                </a:rPr>
                <a:t>Covid Clinical Assessment Service (CCAS) or local  services as </a:t>
              </a:r>
              <a:r>
                <a:rPr b="1" lang="en-GB" sz="1200">
                  <a:solidFill>
                    <a:srgbClr val="FFFFFF"/>
                  </a:solidFill>
                  <a:latin typeface="Arial"/>
                  <a:ea typeface="Arial"/>
                  <a:cs typeface="Arial"/>
                  <a:sym typeface="Arial"/>
                </a:rPr>
                <a:t>appropriate</a:t>
              </a:r>
              <a:endParaRPr/>
            </a:p>
          </p:txBody>
        </p:sp>
        <p:cxnSp>
          <p:nvCxnSpPr>
            <p:cNvPr id="286" name="Google Shape;286;p55"/>
            <p:cNvCxnSpPr>
              <a:stCxn id="280" idx="3"/>
              <a:endCxn id="285" idx="1"/>
            </p:cNvCxnSpPr>
            <p:nvPr/>
          </p:nvCxnSpPr>
          <p:spPr>
            <a:xfrm flipH="1" rot="10800000">
              <a:off x="4738854" y="3476482"/>
              <a:ext cx="545100" cy="3900"/>
            </a:xfrm>
            <a:prstGeom prst="straightConnector1">
              <a:avLst/>
            </a:prstGeom>
            <a:noFill/>
            <a:ln cap="flat" cmpd="sng" w="76200">
              <a:solidFill>
                <a:srgbClr val="ED7D31"/>
              </a:solidFill>
              <a:prstDash val="solid"/>
              <a:miter lim="800000"/>
              <a:headEnd len="sm" w="sm" type="none"/>
              <a:tailEnd len="med" w="med" type="triangle"/>
            </a:ln>
          </p:spPr>
        </p:cxnSp>
        <p:sp>
          <p:nvSpPr>
            <p:cNvPr id="287" name="Google Shape;287;p55"/>
            <p:cNvSpPr txBox="1"/>
            <p:nvPr/>
          </p:nvSpPr>
          <p:spPr>
            <a:xfrm>
              <a:off x="10280342" y="3502683"/>
              <a:ext cx="248700" cy="342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200">
                  <a:solidFill>
                    <a:srgbClr val="C00000"/>
                  </a:solidFill>
                  <a:latin typeface="Arial"/>
                  <a:ea typeface="Arial"/>
                  <a:cs typeface="Arial"/>
                  <a:sym typeface="Arial"/>
                </a:rPr>
                <a:t>4</a:t>
              </a:r>
              <a:endParaRPr/>
            </a:p>
          </p:txBody>
        </p:sp>
        <p:sp>
          <p:nvSpPr>
            <p:cNvPr id="288" name="Google Shape;288;p55"/>
            <p:cNvSpPr/>
            <p:nvPr/>
          </p:nvSpPr>
          <p:spPr>
            <a:xfrm>
              <a:off x="9619313" y="2567745"/>
              <a:ext cx="1185600" cy="1647600"/>
            </a:xfrm>
            <a:prstGeom prst="roundRect">
              <a:avLst>
                <a:gd fmla="val 16667" name="adj"/>
              </a:avLst>
            </a:prstGeom>
            <a:solidFill>
              <a:srgbClr val="4472C4"/>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200">
                  <a:solidFill>
                    <a:srgbClr val="FFFFFF"/>
                  </a:solidFill>
                  <a:latin typeface="Arial"/>
                  <a:ea typeface="Arial"/>
                  <a:cs typeface="Arial"/>
                  <a:sym typeface="Arial"/>
                </a:rPr>
                <a:t>Patient’s GP practice to manage</a:t>
              </a:r>
              <a:endParaRPr/>
            </a:p>
          </p:txBody>
        </p:sp>
        <p:cxnSp>
          <p:nvCxnSpPr>
            <p:cNvPr id="289" name="Google Shape;289;p55"/>
            <p:cNvCxnSpPr>
              <a:stCxn id="285" idx="2"/>
              <a:endCxn id="283" idx="0"/>
            </p:cNvCxnSpPr>
            <p:nvPr/>
          </p:nvCxnSpPr>
          <p:spPr>
            <a:xfrm>
              <a:off x="6295760" y="4330847"/>
              <a:ext cx="8100" cy="399000"/>
            </a:xfrm>
            <a:prstGeom prst="straightConnector1">
              <a:avLst/>
            </a:prstGeom>
            <a:noFill/>
            <a:ln cap="flat" cmpd="sng" w="57150">
              <a:solidFill>
                <a:srgbClr val="ED7D31"/>
              </a:solidFill>
              <a:prstDash val="solid"/>
              <a:miter lim="800000"/>
              <a:headEnd len="sm" w="sm" type="none"/>
              <a:tailEnd len="med" w="med" type="triangle"/>
            </a:ln>
          </p:spPr>
        </p:cxnSp>
        <p:cxnSp>
          <p:nvCxnSpPr>
            <p:cNvPr id="290" name="Google Shape;290;p55"/>
            <p:cNvCxnSpPr>
              <a:stCxn id="285" idx="3"/>
            </p:cNvCxnSpPr>
            <p:nvPr/>
          </p:nvCxnSpPr>
          <p:spPr>
            <a:xfrm>
              <a:off x="7307510" y="3476297"/>
              <a:ext cx="2311800" cy="33600"/>
            </a:xfrm>
            <a:prstGeom prst="straightConnector1">
              <a:avLst/>
            </a:prstGeom>
            <a:noFill/>
            <a:ln cap="flat" cmpd="sng" w="76200">
              <a:solidFill>
                <a:srgbClr val="ED7D31"/>
              </a:solidFill>
              <a:prstDash val="solid"/>
              <a:miter lim="800000"/>
              <a:headEnd len="sm" w="sm" type="none"/>
              <a:tailEnd len="med" w="med" type="triangle"/>
            </a:ln>
          </p:spPr>
        </p:cxnSp>
        <p:sp>
          <p:nvSpPr>
            <p:cNvPr id="291" name="Google Shape;291;p55"/>
            <p:cNvSpPr/>
            <p:nvPr/>
          </p:nvSpPr>
          <p:spPr>
            <a:xfrm>
              <a:off x="7663618" y="2540000"/>
              <a:ext cx="1138800" cy="1703100"/>
            </a:xfrm>
            <a:prstGeom prst="roundRect">
              <a:avLst>
                <a:gd fmla="val 16667" name="adj"/>
              </a:avLst>
            </a:prstGeom>
            <a:solidFill>
              <a:srgbClr val="BFBFBF"/>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200">
                  <a:solidFill>
                    <a:srgbClr val="FFFFFF"/>
                  </a:solidFill>
                  <a:latin typeface="Arial"/>
                  <a:ea typeface="Arial"/>
                  <a:cs typeface="Arial"/>
                  <a:sym typeface="Arial"/>
                </a:rPr>
                <a:t>Prioritisation List via GP Connect</a:t>
              </a:r>
              <a:endParaRPr/>
            </a:p>
          </p:txBody>
        </p:sp>
        <p:cxnSp>
          <p:nvCxnSpPr>
            <p:cNvPr id="292" name="Google Shape;292;p55"/>
            <p:cNvCxnSpPr>
              <a:stCxn id="285" idx="0"/>
              <a:endCxn id="282" idx="2"/>
            </p:cNvCxnSpPr>
            <p:nvPr/>
          </p:nvCxnSpPr>
          <p:spPr>
            <a:xfrm flipH="1" rot="10800000">
              <a:off x="6295760" y="2152247"/>
              <a:ext cx="7800" cy="469500"/>
            </a:xfrm>
            <a:prstGeom prst="straightConnector1">
              <a:avLst/>
            </a:prstGeom>
            <a:noFill/>
            <a:ln cap="flat" cmpd="sng" w="57150">
              <a:solidFill>
                <a:srgbClr val="ED7D31"/>
              </a:solidFill>
              <a:prstDash val="solid"/>
              <a:miter lim="800000"/>
              <a:headEnd len="sm" w="sm" type="none"/>
              <a:tailEnd len="med" w="med" type="triangle"/>
            </a:ln>
          </p:spPr>
        </p:cxnSp>
      </p:grpSp>
      <p:sp>
        <p:nvSpPr>
          <p:cNvPr id="293" name="Google Shape;293;p55"/>
          <p:cNvSpPr txBox="1"/>
          <p:nvPr/>
        </p:nvSpPr>
        <p:spPr>
          <a:xfrm>
            <a:off x="391025" y="2389575"/>
            <a:ext cx="4961400" cy="24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Assumed COVID case flows in-hours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7" name="Shape 297"/>
        <p:cNvGrpSpPr/>
        <p:nvPr/>
      </p:nvGrpSpPr>
      <p:grpSpPr>
        <a:xfrm>
          <a:off x="0" y="0"/>
          <a:ext cx="0" cy="0"/>
          <a:chOff x="0" y="0"/>
          <a:chExt cx="0" cy="0"/>
        </a:xfrm>
      </p:grpSpPr>
      <p:sp>
        <p:nvSpPr>
          <p:cNvPr id="298" name="Google Shape;298;p56"/>
          <p:cNvSpPr txBox="1"/>
          <p:nvPr>
            <p:ph type="title"/>
          </p:nvPr>
        </p:nvSpPr>
        <p:spPr>
          <a:xfrm>
            <a:off x="467544" y="267494"/>
            <a:ext cx="7632000" cy="5295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FFFFFF"/>
              </a:buClr>
              <a:buSzPts val="3000"/>
              <a:buFont typeface="Arial"/>
              <a:buNone/>
            </a:pPr>
            <a:r>
              <a:rPr lang="en-GB"/>
              <a:t>111 Clinical Assessment Service</a:t>
            </a:r>
            <a:endParaRPr/>
          </a:p>
        </p:txBody>
      </p:sp>
      <p:sp>
        <p:nvSpPr>
          <p:cNvPr id="299" name="Google Shape;299;p56"/>
          <p:cNvSpPr txBox="1"/>
          <p:nvPr/>
        </p:nvSpPr>
        <p:spPr>
          <a:xfrm>
            <a:off x="113100" y="938650"/>
            <a:ext cx="8917800" cy="1451700"/>
          </a:xfrm>
          <a:prstGeom prst="rect">
            <a:avLst/>
          </a:prstGeom>
          <a:solidFill>
            <a:srgbClr val="E3E6E8"/>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t>Progress so far:</a:t>
            </a:r>
            <a:endParaRPr b="1"/>
          </a:p>
          <a:p>
            <a:pPr indent="-317500" lvl="0" marL="457200" rtl="0" algn="l">
              <a:spcBef>
                <a:spcPts val="0"/>
              </a:spcBef>
              <a:spcAft>
                <a:spcPts val="0"/>
              </a:spcAft>
              <a:buSzPts val="1400"/>
              <a:buChar char="●"/>
            </a:pPr>
            <a:r>
              <a:rPr lang="en-GB"/>
              <a:t>Procured licences (Advanced Adastra) and implemented a 111 queue to provide covid-19 clinical </a:t>
            </a:r>
            <a:br>
              <a:rPr lang="en-GB"/>
            </a:br>
            <a:r>
              <a:rPr lang="en-GB"/>
              <a:t>assessments by phone</a:t>
            </a:r>
            <a:endParaRPr/>
          </a:p>
          <a:p>
            <a:pPr indent="-317500" lvl="0" marL="457200" rtl="0" algn="l">
              <a:spcBef>
                <a:spcPts val="0"/>
              </a:spcBef>
              <a:spcAft>
                <a:spcPts val="0"/>
              </a:spcAft>
              <a:buSzPts val="1400"/>
              <a:buChar char="●"/>
            </a:pPr>
            <a:r>
              <a:rPr lang="en-GB"/>
              <a:t>Stood up process to allow NHS staff to work for 111 remotely and to provide equipment for returnees</a:t>
            </a:r>
            <a:endParaRPr/>
          </a:p>
          <a:p>
            <a:pPr indent="-317500" lvl="0" marL="457200" rtl="0" algn="l">
              <a:spcBef>
                <a:spcPts val="0"/>
              </a:spcBef>
              <a:spcAft>
                <a:spcPts val="0"/>
              </a:spcAft>
              <a:buSzPts val="1400"/>
              <a:buChar char="●"/>
            </a:pPr>
            <a:r>
              <a:rPr lang="en-GB"/>
              <a:t>Over 750 GPs onboarded</a:t>
            </a:r>
            <a:endParaRPr/>
          </a:p>
          <a:p>
            <a:pPr indent="-317500" lvl="0" marL="457200" rtl="0" algn="l">
              <a:spcBef>
                <a:spcPts val="0"/>
              </a:spcBef>
              <a:spcAft>
                <a:spcPts val="0"/>
              </a:spcAft>
              <a:buSzPts val="1400"/>
              <a:buChar char="●"/>
            </a:pPr>
            <a:r>
              <a:rPr lang="en-GB"/>
              <a:t>Over 24,000 clinical assessments made since the service went live, up until</a:t>
            </a:r>
            <a:r>
              <a:rPr lang="en-GB"/>
              <a:t> 29/4/20</a:t>
            </a:r>
            <a:endParaRPr b="1">
              <a:highlight>
                <a:schemeClr val="accent5"/>
              </a:highlight>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00" name="Google Shape;300;p56"/>
          <p:cNvSpPr txBox="1"/>
          <p:nvPr/>
        </p:nvSpPr>
        <p:spPr>
          <a:xfrm>
            <a:off x="113100" y="2390350"/>
            <a:ext cx="4949100" cy="122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t>Current functionality</a:t>
            </a:r>
            <a:r>
              <a:rPr b="1" lang="en-GB"/>
              <a:t>:</a:t>
            </a:r>
            <a:endParaRPr b="1"/>
          </a:p>
          <a:p>
            <a:pPr indent="-317500" lvl="0" marL="457200" rtl="0" algn="l">
              <a:spcBef>
                <a:spcPts val="0"/>
              </a:spcBef>
              <a:spcAft>
                <a:spcPts val="0"/>
              </a:spcAft>
              <a:buSzPts val="1400"/>
              <a:buChar char="●"/>
            </a:pPr>
            <a:r>
              <a:rPr lang="en-GB"/>
              <a:t>Transfer into CCAS from 111 Online and 111 telephony</a:t>
            </a:r>
            <a:endParaRPr/>
          </a:p>
          <a:p>
            <a:pPr indent="-317500" lvl="0" marL="457200" rtl="0" algn="l">
              <a:spcBef>
                <a:spcPts val="0"/>
              </a:spcBef>
              <a:spcAft>
                <a:spcPts val="0"/>
              </a:spcAft>
              <a:buSzPts val="1400"/>
              <a:buChar char="●"/>
            </a:pPr>
            <a:r>
              <a:rPr lang="en-GB"/>
              <a:t>Ability to request the dispatch of an Ambulance</a:t>
            </a:r>
            <a:endParaRPr/>
          </a:p>
          <a:p>
            <a:pPr indent="-317500" lvl="0" marL="457200" rtl="0" algn="l">
              <a:spcBef>
                <a:spcPts val="0"/>
              </a:spcBef>
              <a:spcAft>
                <a:spcPts val="0"/>
              </a:spcAft>
              <a:buSzPts val="1400"/>
              <a:buChar char="●"/>
            </a:pPr>
            <a:r>
              <a:rPr lang="en-GB"/>
              <a:t>Directory of Services access</a:t>
            </a:r>
            <a:endParaRPr/>
          </a:p>
          <a:p>
            <a:pPr indent="-317500" lvl="0" marL="457200" rtl="0" algn="l">
              <a:lnSpc>
                <a:spcPct val="115000"/>
              </a:lnSpc>
              <a:spcBef>
                <a:spcPts val="0"/>
              </a:spcBef>
              <a:spcAft>
                <a:spcPts val="0"/>
              </a:spcAft>
              <a:buSzPts val="1400"/>
              <a:buChar char="●"/>
            </a:pPr>
            <a:r>
              <a:rPr lang="en-GB"/>
              <a:t>Can notify GP of encounter</a:t>
            </a:r>
            <a:endParaRPr/>
          </a:p>
          <a:p>
            <a:pPr indent="0" lvl="0" marL="0" rtl="0" algn="l">
              <a:spcBef>
                <a:spcPts val="0"/>
              </a:spcBef>
              <a:spcAft>
                <a:spcPts val="0"/>
              </a:spcAft>
              <a:buNone/>
            </a:pPr>
            <a:r>
              <a:t/>
            </a:r>
            <a:endParaRPr b="1">
              <a:highlight>
                <a:schemeClr val="accent5"/>
              </a:highlight>
            </a:endParaRPr>
          </a:p>
          <a:p>
            <a:pPr indent="0" lvl="0" marL="0" rtl="0" algn="l">
              <a:spcBef>
                <a:spcPts val="0"/>
              </a:spcBef>
              <a:spcAft>
                <a:spcPts val="0"/>
              </a:spcAft>
              <a:buNone/>
            </a:pPr>
            <a:r>
              <a:t/>
            </a:r>
            <a:endParaRPr b="1">
              <a:highlight>
                <a:schemeClr val="accent5"/>
              </a:highlight>
            </a:endParaRPr>
          </a:p>
          <a:p>
            <a:pPr indent="0" lvl="0" marL="0" rtl="0" algn="l">
              <a:spcBef>
                <a:spcPts val="0"/>
              </a:spcBef>
              <a:spcAft>
                <a:spcPts val="0"/>
              </a:spcAft>
              <a:buNone/>
            </a:pPr>
            <a:r>
              <a:t/>
            </a:r>
            <a:endParaRPr b="1">
              <a:highlight>
                <a:schemeClr val="accent5"/>
              </a:highlight>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01" name="Google Shape;301;p56"/>
          <p:cNvSpPr txBox="1"/>
          <p:nvPr/>
        </p:nvSpPr>
        <p:spPr>
          <a:xfrm>
            <a:off x="5062200" y="2390350"/>
            <a:ext cx="3968700" cy="198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a:p>
          <a:p>
            <a:pPr indent="-317500" lvl="0" marL="457200" rtl="0" algn="l">
              <a:lnSpc>
                <a:spcPct val="115000"/>
              </a:lnSpc>
              <a:spcBef>
                <a:spcPts val="0"/>
              </a:spcBef>
              <a:spcAft>
                <a:spcPts val="0"/>
              </a:spcAft>
              <a:buSzPts val="1400"/>
              <a:buChar char="●"/>
            </a:pPr>
            <a:r>
              <a:rPr lang="en-GB"/>
              <a:t>Can record patient encounter</a:t>
            </a:r>
            <a:endParaRPr/>
          </a:p>
          <a:p>
            <a:pPr indent="-317500" lvl="0" marL="457200" rtl="0" algn="l">
              <a:spcBef>
                <a:spcPts val="0"/>
              </a:spcBef>
              <a:spcAft>
                <a:spcPts val="0"/>
              </a:spcAft>
              <a:buSzPts val="1400"/>
              <a:buChar char="●"/>
            </a:pPr>
            <a:r>
              <a:rPr lang="en-GB"/>
              <a:t>Appointment booking via GP Connect</a:t>
            </a:r>
            <a:endParaRPr/>
          </a:p>
          <a:p>
            <a:pPr indent="-317500" lvl="0" marL="457200" rtl="0" algn="l">
              <a:spcBef>
                <a:spcPts val="0"/>
              </a:spcBef>
              <a:spcAft>
                <a:spcPts val="0"/>
              </a:spcAft>
              <a:buSzPts val="1400"/>
              <a:buChar char="●"/>
            </a:pPr>
            <a:r>
              <a:rPr lang="en-GB"/>
              <a:t>Access to PDS</a:t>
            </a:r>
            <a:endParaRPr/>
          </a:p>
          <a:p>
            <a:pPr indent="-317500" lvl="0" marL="457200" rtl="0" algn="l">
              <a:lnSpc>
                <a:spcPct val="115000"/>
              </a:lnSpc>
              <a:spcBef>
                <a:spcPts val="0"/>
              </a:spcBef>
              <a:spcAft>
                <a:spcPts val="0"/>
              </a:spcAft>
              <a:buSzPts val="1400"/>
              <a:buChar char="●"/>
            </a:pPr>
            <a:r>
              <a:rPr lang="en-GB"/>
              <a:t>Access to CPIS</a:t>
            </a:r>
            <a:endParaRPr/>
          </a:p>
          <a:p>
            <a:pPr indent="0" lvl="0" marL="0" rtl="0" algn="l">
              <a:spcBef>
                <a:spcPts val="0"/>
              </a:spcBef>
              <a:spcAft>
                <a:spcPts val="0"/>
              </a:spcAft>
              <a:buNone/>
            </a:pPr>
            <a:r>
              <a:t/>
            </a:r>
            <a:endParaRPr b="1">
              <a:highlight>
                <a:schemeClr val="accent5"/>
              </a:highlight>
            </a:endParaRPr>
          </a:p>
          <a:p>
            <a:pPr indent="0" lvl="0" marL="0" rtl="0" algn="l">
              <a:spcBef>
                <a:spcPts val="0"/>
              </a:spcBef>
              <a:spcAft>
                <a:spcPts val="0"/>
              </a:spcAft>
              <a:buNone/>
            </a:pPr>
            <a:r>
              <a:t/>
            </a:r>
            <a:endParaRPr b="1">
              <a:highlight>
                <a:schemeClr val="accent5"/>
              </a:highlight>
            </a:endParaRPr>
          </a:p>
          <a:p>
            <a:pPr indent="0" lvl="0" marL="0" rtl="0" algn="l">
              <a:spcBef>
                <a:spcPts val="0"/>
              </a:spcBef>
              <a:spcAft>
                <a:spcPts val="0"/>
              </a:spcAft>
              <a:buNone/>
            </a:pPr>
            <a:r>
              <a:t/>
            </a:r>
            <a:endParaRPr b="1">
              <a:highlight>
                <a:schemeClr val="accent5"/>
              </a:highlight>
            </a:endParaRPr>
          </a:p>
          <a:p>
            <a:pPr indent="0" lvl="0" marL="0" rtl="0" algn="l">
              <a:spcBef>
                <a:spcPts val="0"/>
              </a:spcBef>
              <a:spcAft>
                <a:spcPts val="0"/>
              </a:spcAft>
              <a:buNone/>
            </a:pPr>
            <a:r>
              <a:t/>
            </a:r>
            <a:endParaRPr b="1">
              <a:highlight>
                <a:schemeClr val="accent5"/>
              </a:highlight>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02" name="Google Shape;302;p56"/>
          <p:cNvSpPr txBox="1"/>
          <p:nvPr/>
        </p:nvSpPr>
        <p:spPr>
          <a:xfrm>
            <a:off x="113100" y="3752075"/>
            <a:ext cx="8917800" cy="1228500"/>
          </a:xfrm>
          <a:prstGeom prst="rect">
            <a:avLst/>
          </a:prstGeom>
          <a:solidFill>
            <a:srgbClr val="E3E6E8"/>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t>Next Steps</a:t>
            </a:r>
            <a:r>
              <a:rPr b="1" lang="en-GB"/>
              <a:t>:</a:t>
            </a:r>
            <a:endParaRPr b="1"/>
          </a:p>
          <a:p>
            <a:pPr indent="-317500" lvl="0" marL="457200" rtl="0" algn="l">
              <a:spcBef>
                <a:spcPts val="0"/>
              </a:spcBef>
              <a:spcAft>
                <a:spcPts val="0"/>
              </a:spcAft>
              <a:buSzPts val="1400"/>
              <a:buChar char="●"/>
            </a:pPr>
            <a:r>
              <a:rPr lang="en-GB"/>
              <a:t>Development of functionality for access to Electronic Prescription Service</a:t>
            </a:r>
            <a:endParaRPr/>
          </a:p>
          <a:p>
            <a:pPr indent="-317500" lvl="0" marL="457200" rtl="0" algn="l">
              <a:spcBef>
                <a:spcPts val="0"/>
              </a:spcBef>
              <a:spcAft>
                <a:spcPts val="0"/>
              </a:spcAft>
              <a:buSzPts val="1400"/>
              <a:buChar char="●"/>
            </a:pPr>
            <a:r>
              <a:rPr lang="en-GB"/>
              <a:t>Consider use of video conferencing in CCAS - discovery work to commence</a:t>
            </a:r>
            <a:endParaRPr/>
          </a:p>
          <a:p>
            <a:pPr indent="-317500" lvl="0" marL="457200" rtl="0" algn="l">
              <a:spcBef>
                <a:spcPts val="0"/>
              </a:spcBef>
              <a:spcAft>
                <a:spcPts val="0"/>
              </a:spcAft>
              <a:buSzPts val="1400"/>
              <a:buChar char="●"/>
            </a:pPr>
            <a:r>
              <a:rPr lang="en-GB"/>
              <a:t>Supporting equivalent Clinical Assessment Services for both Pharmacy and Dental</a:t>
            </a:r>
            <a:endParaRPr/>
          </a:p>
          <a:p>
            <a:pPr indent="-317500" lvl="0" marL="457200" rtl="0" algn="l">
              <a:spcBef>
                <a:spcPts val="0"/>
              </a:spcBef>
              <a:spcAft>
                <a:spcPts val="0"/>
              </a:spcAft>
              <a:buSzPts val="1400"/>
              <a:buChar char="●"/>
            </a:pPr>
            <a:r>
              <a:rPr lang="en-GB"/>
              <a:t>Retrospective review of existing functionality</a:t>
            </a:r>
            <a:endParaRPr/>
          </a:p>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6" name="Shape 306"/>
        <p:cNvGrpSpPr/>
        <p:nvPr/>
      </p:nvGrpSpPr>
      <p:grpSpPr>
        <a:xfrm>
          <a:off x="0" y="0"/>
          <a:ext cx="0" cy="0"/>
          <a:chOff x="0" y="0"/>
          <a:chExt cx="0" cy="0"/>
        </a:xfrm>
      </p:grpSpPr>
      <p:sp>
        <p:nvSpPr>
          <p:cNvPr id="307" name="Google Shape;307;p57"/>
          <p:cNvSpPr txBox="1"/>
          <p:nvPr>
            <p:ph type="title"/>
          </p:nvPr>
        </p:nvSpPr>
        <p:spPr>
          <a:xfrm>
            <a:off x="467544" y="267494"/>
            <a:ext cx="7632000" cy="5295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FFFFFF"/>
              </a:buClr>
              <a:buSzPts val="3000"/>
              <a:buFont typeface="Arial"/>
              <a:buNone/>
            </a:pPr>
            <a:r>
              <a:rPr lang="en-GB"/>
              <a:t>Remote monitoring</a:t>
            </a:r>
            <a:endParaRPr/>
          </a:p>
        </p:txBody>
      </p:sp>
      <p:sp>
        <p:nvSpPr>
          <p:cNvPr id="308" name="Google Shape;308;p57"/>
          <p:cNvSpPr txBox="1"/>
          <p:nvPr>
            <p:ph type="title"/>
          </p:nvPr>
        </p:nvSpPr>
        <p:spPr>
          <a:xfrm>
            <a:off x="237153" y="890075"/>
            <a:ext cx="8669700" cy="5811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accent4"/>
              </a:buClr>
              <a:buSzPts val="2100"/>
              <a:buFont typeface="Arial"/>
              <a:buNone/>
            </a:pPr>
            <a:r>
              <a:rPr b="1" lang="en-GB" sz="2100">
                <a:solidFill>
                  <a:schemeClr val="dk1"/>
                </a:solidFill>
              </a:rPr>
              <a:t>Supporting patients during the acute phase of COVID-19</a:t>
            </a:r>
            <a:endParaRPr b="1" sz="2100">
              <a:solidFill>
                <a:schemeClr val="dk1"/>
              </a:solidFill>
            </a:endParaRPr>
          </a:p>
        </p:txBody>
      </p:sp>
      <p:sp>
        <p:nvSpPr>
          <p:cNvPr id="309" name="Google Shape;309;p57"/>
          <p:cNvSpPr txBox="1"/>
          <p:nvPr/>
        </p:nvSpPr>
        <p:spPr>
          <a:xfrm>
            <a:off x="257244" y="3426900"/>
            <a:ext cx="8202600" cy="17166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lt1"/>
              </a:buClr>
              <a:buSzPts val="1400"/>
              <a:buFont typeface="Arial"/>
              <a:buNone/>
            </a:pPr>
            <a:r>
              <a:rPr b="1" lang="en-GB" sz="1400">
                <a:solidFill>
                  <a:schemeClr val="lt2"/>
                </a:solidFill>
              </a:rPr>
              <a:t>R</a:t>
            </a:r>
            <a:r>
              <a:rPr b="1" i="0" lang="en-GB" sz="1400" u="none" cap="none" strike="noStrike">
                <a:solidFill>
                  <a:schemeClr val="lt2"/>
                </a:solidFill>
                <a:latin typeface="Arial"/>
                <a:ea typeface="Arial"/>
                <a:cs typeface="Arial"/>
                <a:sym typeface="Arial"/>
              </a:rPr>
              <a:t>emote monitoring </a:t>
            </a:r>
            <a:r>
              <a:rPr b="1" lang="en-GB" sz="1400">
                <a:solidFill>
                  <a:schemeClr val="lt2"/>
                </a:solidFill>
              </a:rPr>
              <a:t>to </a:t>
            </a:r>
            <a:r>
              <a:rPr b="1" lang="en-GB">
                <a:solidFill>
                  <a:schemeClr val="lt2"/>
                </a:solidFill>
              </a:rPr>
              <a:t>enable </a:t>
            </a:r>
            <a:r>
              <a:rPr b="1" i="0" lang="en-GB" sz="1400" u="none" cap="none" strike="noStrike">
                <a:solidFill>
                  <a:schemeClr val="lt2"/>
                </a:solidFill>
                <a:latin typeface="Arial"/>
                <a:ea typeface="Arial"/>
                <a:cs typeface="Arial"/>
                <a:sym typeface="Arial"/>
              </a:rPr>
              <a:t> a 'Community Virtual Ward'</a:t>
            </a:r>
            <a:endParaRPr b="1" sz="1400">
              <a:solidFill>
                <a:schemeClr val="lt2"/>
              </a:solidFill>
            </a:endParaRPr>
          </a:p>
          <a:p>
            <a:pPr indent="-254000" lvl="0" marL="342900" marR="0" rtl="0" algn="l">
              <a:lnSpc>
                <a:spcPct val="100000"/>
              </a:lnSpc>
              <a:spcBef>
                <a:spcPts val="0"/>
              </a:spcBef>
              <a:spcAft>
                <a:spcPts val="0"/>
              </a:spcAft>
              <a:buClr>
                <a:schemeClr val="dk2"/>
              </a:buClr>
              <a:buSzPts val="1400"/>
              <a:buFont typeface="Arial"/>
              <a:buChar char="●"/>
            </a:pPr>
            <a:r>
              <a:rPr b="1" i="0" lang="en-GB" sz="1400" u="none" cap="none" strike="noStrike">
                <a:solidFill>
                  <a:schemeClr val="dk2"/>
                </a:solidFill>
              </a:rPr>
              <a:t>Rapidly identify deteriorating patients</a:t>
            </a:r>
            <a:r>
              <a:rPr b="0" i="0" lang="en-GB" sz="1400" u="none" cap="none" strike="noStrike">
                <a:solidFill>
                  <a:schemeClr val="dk2"/>
                </a:solidFill>
                <a:latin typeface="Arial"/>
                <a:ea typeface="Arial"/>
                <a:cs typeface="Arial"/>
                <a:sym typeface="Arial"/>
              </a:rPr>
              <a:t> who have COVID-19 symptoms</a:t>
            </a:r>
            <a:endParaRPr b="0" i="0" sz="1400" u="none" cap="none" strike="noStrike">
              <a:solidFill>
                <a:schemeClr val="dk2"/>
              </a:solidFill>
              <a:latin typeface="Arial"/>
              <a:ea typeface="Arial"/>
              <a:cs typeface="Arial"/>
              <a:sym typeface="Arial"/>
            </a:endParaRPr>
          </a:p>
          <a:p>
            <a:pPr indent="-254000" lvl="0" marL="342900" marR="0" rtl="0" algn="l">
              <a:lnSpc>
                <a:spcPct val="100000"/>
              </a:lnSpc>
              <a:spcBef>
                <a:spcPts val="0"/>
              </a:spcBef>
              <a:spcAft>
                <a:spcPts val="0"/>
              </a:spcAft>
              <a:buClr>
                <a:schemeClr val="dk2"/>
              </a:buClr>
              <a:buSzPts val="1400"/>
              <a:buChar char="●"/>
            </a:pPr>
            <a:r>
              <a:rPr lang="en-GB" sz="1400">
                <a:solidFill>
                  <a:schemeClr val="dk2"/>
                </a:solidFill>
              </a:rPr>
              <a:t>Provide </a:t>
            </a:r>
            <a:r>
              <a:rPr b="1" lang="en-GB" sz="1400">
                <a:solidFill>
                  <a:schemeClr val="dk2"/>
                </a:solidFill>
              </a:rPr>
              <a:t>greater clinical support and oversight </a:t>
            </a:r>
            <a:r>
              <a:rPr lang="en-GB" sz="1400">
                <a:solidFill>
                  <a:schemeClr val="dk2"/>
                </a:solidFill>
              </a:rPr>
              <a:t>of care at home </a:t>
            </a:r>
            <a:endParaRPr sz="1400">
              <a:solidFill>
                <a:schemeClr val="dk2"/>
              </a:solidFill>
            </a:endParaRPr>
          </a:p>
          <a:p>
            <a:pPr indent="-254000" lvl="0" marL="342900" marR="0" rtl="0" algn="l">
              <a:lnSpc>
                <a:spcPct val="100000"/>
              </a:lnSpc>
              <a:spcBef>
                <a:spcPts val="0"/>
              </a:spcBef>
              <a:spcAft>
                <a:spcPts val="0"/>
              </a:spcAft>
              <a:buClr>
                <a:schemeClr val="dk2"/>
              </a:buClr>
              <a:buSzPts val="1400"/>
              <a:buFont typeface="Arial"/>
              <a:buChar char="●"/>
            </a:pPr>
            <a:r>
              <a:rPr b="1" lang="en-GB" sz="1400">
                <a:solidFill>
                  <a:schemeClr val="dk2"/>
                </a:solidFill>
              </a:rPr>
              <a:t>E</a:t>
            </a:r>
            <a:r>
              <a:rPr b="1" i="0" lang="en-GB" sz="1400" u="none" cap="none" strike="noStrike">
                <a:solidFill>
                  <a:schemeClr val="dk2"/>
                </a:solidFill>
              </a:rPr>
              <a:t>nabl</a:t>
            </a:r>
            <a:r>
              <a:rPr b="1" lang="en-GB" sz="1400">
                <a:solidFill>
                  <a:schemeClr val="dk2"/>
                </a:solidFill>
              </a:rPr>
              <a:t>e</a:t>
            </a:r>
            <a:r>
              <a:rPr b="1" i="0" lang="en-GB" sz="1400" u="none" cap="none" strike="noStrike">
                <a:solidFill>
                  <a:schemeClr val="dk2"/>
                </a:solidFill>
              </a:rPr>
              <a:t> clinicians to react faster,</a:t>
            </a:r>
            <a:r>
              <a:rPr b="0" i="0" lang="en-GB" sz="1400" u="none" cap="none" strike="noStrike">
                <a:solidFill>
                  <a:schemeClr val="dk2"/>
                </a:solidFill>
                <a:latin typeface="Arial"/>
                <a:ea typeface="Arial"/>
                <a:cs typeface="Arial"/>
                <a:sym typeface="Arial"/>
              </a:rPr>
              <a:t> avoid further complications and better manage system capacit</a:t>
            </a:r>
            <a:r>
              <a:rPr lang="en-GB" sz="1400">
                <a:solidFill>
                  <a:schemeClr val="dk2"/>
                </a:solidFill>
              </a:rPr>
              <a:t>y</a:t>
            </a:r>
            <a:r>
              <a:rPr b="0" i="0" lang="en-GB" sz="1400" u="none" cap="none" strike="noStrike">
                <a:solidFill>
                  <a:schemeClr val="dk2"/>
                </a:solidFill>
                <a:latin typeface="Arial"/>
                <a:ea typeface="Arial"/>
                <a:cs typeface="Arial"/>
                <a:sym typeface="Arial"/>
              </a:rPr>
              <a:t> </a:t>
            </a:r>
            <a:endParaRPr b="0" i="0" sz="1400" u="none" cap="none" strike="noStrike">
              <a:solidFill>
                <a:schemeClr val="dk2"/>
              </a:solidFill>
              <a:latin typeface="Arial"/>
              <a:ea typeface="Arial"/>
              <a:cs typeface="Arial"/>
              <a:sym typeface="Arial"/>
            </a:endParaRPr>
          </a:p>
          <a:p>
            <a:pPr indent="-254000" lvl="0" marL="342900" marR="0" rtl="0" algn="l">
              <a:lnSpc>
                <a:spcPct val="100000"/>
              </a:lnSpc>
              <a:spcBef>
                <a:spcPts val="0"/>
              </a:spcBef>
              <a:spcAft>
                <a:spcPts val="0"/>
              </a:spcAft>
              <a:buClr>
                <a:schemeClr val="dk2"/>
              </a:buClr>
              <a:buSzPts val="1400"/>
              <a:buFont typeface="Arial"/>
              <a:buChar char="●"/>
            </a:pPr>
            <a:r>
              <a:rPr lang="en-GB" sz="1400">
                <a:solidFill>
                  <a:schemeClr val="dk2"/>
                </a:solidFill>
              </a:rPr>
              <a:t>I</a:t>
            </a:r>
            <a:r>
              <a:rPr b="0" i="0" lang="en-GB" sz="1400" u="none" cap="none" strike="noStrike">
                <a:solidFill>
                  <a:schemeClr val="dk2"/>
                </a:solidFill>
                <a:latin typeface="Arial"/>
                <a:ea typeface="Arial"/>
                <a:cs typeface="Arial"/>
                <a:sym typeface="Arial"/>
              </a:rPr>
              <a:t>mprov</a:t>
            </a:r>
            <a:r>
              <a:rPr lang="en-GB" sz="1400">
                <a:solidFill>
                  <a:schemeClr val="dk2"/>
                </a:solidFill>
              </a:rPr>
              <a:t>e </a:t>
            </a:r>
            <a:r>
              <a:rPr b="1" lang="en-GB" sz="1400">
                <a:solidFill>
                  <a:schemeClr val="dk2"/>
                </a:solidFill>
              </a:rPr>
              <a:t>both patient experience and</a:t>
            </a:r>
            <a:r>
              <a:rPr b="1" i="0" lang="en-GB" sz="1400" u="none" cap="none" strike="noStrike">
                <a:solidFill>
                  <a:schemeClr val="dk2"/>
                </a:solidFill>
              </a:rPr>
              <a:t> overall survival</a:t>
            </a:r>
            <a:r>
              <a:rPr b="0" i="0" lang="en-GB" sz="1400" u="none" cap="none" strike="noStrike">
                <a:solidFill>
                  <a:schemeClr val="dk2"/>
                </a:solidFill>
                <a:latin typeface="Arial"/>
                <a:ea typeface="Arial"/>
                <a:cs typeface="Arial"/>
                <a:sym typeface="Arial"/>
              </a:rPr>
              <a:t>.</a:t>
            </a:r>
            <a:endParaRPr b="0" i="0" sz="14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None/>
            </a:pPr>
            <a:r>
              <a:t/>
            </a:r>
            <a:endParaRPr>
              <a:solidFill>
                <a:schemeClr val="dk2"/>
              </a:solidFill>
            </a:endParaRPr>
          </a:p>
          <a:p>
            <a:pPr indent="0" lvl="0" marL="0" marR="0" rtl="0" algn="l">
              <a:lnSpc>
                <a:spcPct val="100000"/>
              </a:lnSpc>
              <a:spcBef>
                <a:spcPts val="0"/>
              </a:spcBef>
              <a:spcAft>
                <a:spcPts val="0"/>
              </a:spcAft>
              <a:buNone/>
            </a:pPr>
            <a:r>
              <a:rPr lang="en-GB">
                <a:solidFill>
                  <a:schemeClr val="dk2"/>
                </a:solidFill>
              </a:rPr>
              <a:t>Ongoing work is taking place to scale across COVID19 hotspots.</a:t>
            </a:r>
            <a:endParaRPr>
              <a:solidFill>
                <a:schemeClr val="dk2"/>
              </a:solidFill>
            </a:endParaRPr>
          </a:p>
          <a:p>
            <a:pPr indent="0" lvl="0" marL="0" marR="0" rtl="0" algn="l">
              <a:lnSpc>
                <a:spcPct val="100000"/>
              </a:lnSpc>
              <a:spcBef>
                <a:spcPts val="0"/>
              </a:spcBef>
              <a:spcAft>
                <a:spcPts val="0"/>
              </a:spcAft>
              <a:buNone/>
            </a:pPr>
            <a:r>
              <a:t/>
            </a:r>
            <a:endParaRPr sz="1400">
              <a:solidFill>
                <a:schemeClr val="dk2"/>
              </a:solidFill>
            </a:endParaRPr>
          </a:p>
          <a:p>
            <a:pPr indent="0" lvl="0" marL="342900" marR="0" rtl="0" algn="l">
              <a:lnSpc>
                <a:spcPct val="100000"/>
              </a:lnSpc>
              <a:spcBef>
                <a:spcPts val="0"/>
              </a:spcBef>
              <a:spcAft>
                <a:spcPts val="0"/>
              </a:spcAft>
              <a:buNone/>
            </a:pPr>
            <a:r>
              <a:t/>
            </a:r>
            <a:endParaRPr sz="1400">
              <a:solidFill>
                <a:schemeClr val="dk2"/>
              </a:solidFill>
            </a:endParaRPr>
          </a:p>
          <a:p>
            <a:pPr indent="0" lvl="0" marL="0" marR="0" rtl="0" algn="l">
              <a:lnSpc>
                <a:spcPct val="100000"/>
              </a:lnSpc>
              <a:spcBef>
                <a:spcPts val="0"/>
              </a:spcBef>
              <a:spcAft>
                <a:spcPts val="0"/>
              </a:spcAft>
              <a:buClr>
                <a:schemeClr val="lt2"/>
              </a:buClr>
              <a:buSzPts val="1400"/>
              <a:buFont typeface="Arial"/>
              <a:buNone/>
            </a:pPr>
            <a:r>
              <a:t/>
            </a:r>
            <a:endParaRPr b="1" sz="1400">
              <a:solidFill>
                <a:schemeClr val="lt2"/>
              </a:solidFill>
            </a:endParaRPr>
          </a:p>
        </p:txBody>
      </p:sp>
      <p:sp>
        <p:nvSpPr>
          <p:cNvPr id="310" name="Google Shape;310;p57"/>
          <p:cNvSpPr txBox="1"/>
          <p:nvPr/>
        </p:nvSpPr>
        <p:spPr>
          <a:xfrm>
            <a:off x="237153" y="1475959"/>
            <a:ext cx="7939800" cy="4590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lt1"/>
              </a:buClr>
              <a:buSzPts val="1400"/>
              <a:buFont typeface="Arial"/>
              <a:buNone/>
            </a:pPr>
            <a:r>
              <a:rPr b="1" lang="en-GB">
                <a:solidFill>
                  <a:schemeClr val="lt2"/>
                </a:solidFill>
              </a:rPr>
              <a:t>Remote monitoring of patients will be an important way of delivering care and will support the following digital pathways in long term conditions and  monitoring of at risk COVID19 patients.  During the pandemic - services are required to: </a:t>
            </a:r>
            <a:endParaRPr sz="1100"/>
          </a:p>
        </p:txBody>
      </p:sp>
      <p:sp>
        <p:nvSpPr>
          <p:cNvPr id="311" name="Google Shape;311;p57"/>
          <p:cNvSpPr/>
          <p:nvPr/>
        </p:nvSpPr>
        <p:spPr>
          <a:xfrm>
            <a:off x="-31525" y="2095600"/>
            <a:ext cx="9144000" cy="1256400"/>
          </a:xfrm>
          <a:prstGeom prst="rect">
            <a:avLst/>
          </a:prstGeom>
          <a:solidFill>
            <a:srgbClr val="E3E6E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12" name="Google Shape;312;p57"/>
          <p:cNvSpPr txBox="1"/>
          <p:nvPr/>
        </p:nvSpPr>
        <p:spPr>
          <a:xfrm>
            <a:off x="257253" y="2223137"/>
            <a:ext cx="4037400" cy="915600"/>
          </a:xfrm>
          <a:prstGeom prst="rect">
            <a:avLst/>
          </a:prstGeom>
          <a:noFill/>
          <a:ln>
            <a:noFill/>
          </a:ln>
        </p:spPr>
        <p:txBody>
          <a:bodyPr anchorCtr="0" anchor="t" bIns="34275" lIns="68575" spcFirstLastPara="1" rIns="68575" wrap="square" tIns="34275">
            <a:noAutofit/>
          </a:bodyPr>
          <a:lstStyle/>
          <a:p>
            <a:pPr indent="-215900" lvl="0" marL="215900" marR="0" rtl="0" algn="l">
              <a:lnSpc>
                <a:spcPct val="100000"/>
              </a:lnSpc>
              <a:spcBef>
                <a:spcPts val="0"/>
              </a:spcBef>
              <a:spcAft>
                <a:spcPts val="0"/>
              </a:spcAft>
              <a:buClr>
                <a:schemeClr val="lt2"/>
              </a:buClr>
              <a:buSzPts val="1400"/>
              <a:buFont typeface="Arial"/>
              <a:buAutoNum type="arabicPeriod"/>
            </a:pPr>
            <a:r>
              <a:rPr b="0" i="0" lang="en-GB" sz="1400" u="none" cap="none" strike="noStrike">
                <a:solidFill>
                  <a:schemeClr val="dk2"/>
                </a:solidFill>
                <a:latin typeface="Arial"/>
                <a:ea typeface="Arial"/>
                <a:cs typeface="Arial"/>
                <a:sym typeface="Arial"/>
              </a:rPr>
              <a:t>Monitor the progression of </a:t>
            </a:r>
            <a:r>
              <a:rPr lang="en-GB" sz="1400">
                <a:solidFill>
                  <a:schemeClr val="dk2"/>
                </a:solidFill>
              </a:rPr>
              <a:t>people at home with </a:t>
            </a:r>
            <a:r>
              <a:rPr b="0" i="0" lang="en-GB" sz="1400" u="none" cap="none" strike="noStrike">
                <a:solidFill>
                  <a:schemeClr val="dk2"/>
                </a:solidFill>
                <a:latin typeface="Arial"/>
                <a:ea typeface="Arial"/>
                <a:cs typeface="Arial"/>
                <a:sym typeface="Arial"/>
              </a:rPr>
              <a:t>COVID-19 symptoms</a:t>
            </a:r>
            <a:r>
              <a:rPr lang="en-GB" sz="1400">
                <a:solidFill>
                  <a:schemeClr val="dk2"/>
                </a:solidFill>
              </a:rPr>
              <a:t> </a:t>
            </a:r>
            <a:r>
              <a:rPr b="0" i="0" lang="en-GB" sz="1400" u="none" cap="none" strike="noStrike">
                <a:solidFill>
                  <a:schemeClr val="dk2"/>
                </a:solidFill>
                <a:latin typeface="Arial"/>
                <a:ea typeface="Arial"/>
                <a:cs typeface="Arial"/>
                <a:sym typeface="Arial"/>
              </a:rPr>
              <a:t>without increasing the physical demand on t</a:t>
            </a:r>
            <a:r>
              <a:rPr lang="en-GB" sz="1400">
                <a:solidFill>
                  <a:schemeClr val="dk2"/>
                </a:solidFill>
              </a:rPr>
              <a:t>he acute or primary care sector, </a:t>
            </a:r>
            <a:r>
              <a:rPr b="0" i="0" lang="en-GB" sz="1400" u="none" cap="none" strike="noStrike">
                <a:solidFill>
                  <a:schemeClr val="dk2"/>
                </a:solidFill>
                <a:latin typeface="Arial"/>
                <a:ea typeface="Arial"/>
                <a:cs typeface="Arial"/>
                <a:sym typeface="Arial"/>
              </a:rPr>
              <a:t>so that patients </a:t>
            </a:r>
            <a:r>
              <a:rPr lang="en-GB" sz="1400">
                <a:solidFill>
                  <a:schemeClr val="dk2"/>
                </a:solidFill>
              </a:rPr>
              <a:t>receive</a:t>
            </a:r>
            <a:r>
              <a:rPr b="0" i="0" lang="en-GB" sz="1400" u="none" cap="none" strike="noStrike">
                <a:solidFill>
                  <a:schemeClr val="dk2"/>
                </a:solidFill>
                <a:latin typeface="Arial"/>
                <a:ea typeface="Arial"/>
                <a:cs typeface="Arial"/>
                <a:sym typeface="Arial"/>
              </a:rPr>
              <a:t> hospital </a:t>
            </a:r>
            <a:r>
              <a:rPr lang="en-GB" sz="1400">
                <a:solidFill>
                  <a:schemeClr val="dk2"/>
                </a:solidFill>
              </a:rPr>
              <a:t>care at an appropriate time</a:t>
            </a:r>
            <a:r>
              <a:rPr b="0" i="0" lang="en-GB" sz="1400" u="none" cap="none" strike="noStrike">
                <a:solidFill>
                  <a:schemeClr val="dk2"/>
                </a:solidFill>
                <a:latin typeface="Arial"/>
                <a:ea typeface="Arial"/>
                <a:cs typeface="Arial"/>
                <a:sym typeface="Arial"/>
              </a:rPr>
              <a:t>.</a:t>
            </a:r>
            <a:endParaRPr sz="1100"/>
          </a:p>
        </p:txBody>
      </p:sp>
      <p:sp>
        <p:nvSpPr>
          <p:cNvPr id="313" name="Google Shape;313;p57"/>
          <p:cNvSpPr txBox="1"/>
          <p:nvPr/>
        </p:nvSpPr>
        <p:spPr>
          <a:xfrm>
            <a:off x="4475556" y="2266000"/>
            <a:ext cx="3910800" cy="915600"/>
          </a:xfrm>
          <a:prstGeom prst="rect">
            <a:avLst/>
          </a:prstGeom>
          <a:noFill/>
          <a:ln>
            <a:noFill/>
          </a:ln>
        </p:spPr>
        <p:txBody>
          <a:bodyPr anchorCtr="0" anchor="t" bIns="34275" lIns="68575" spcFirstLastPara="1" rIns="68575" wrap="square" tIns="34275">
            <a:noAutofit/>
          </a:bodyPr>
          <a:lstStyle/>
          <a:p>
            <a:pPr indent="-215900" lvl="0" marL="215900" marR="0" rtl="0" algn="l">
              <a:lnSpc>
                <a:spcPct val="100000"/>
              </a:lnSpc>
              <a:spcBef>
                <a:spcPts val="0"/>
              </a:spcBef>
              <a:spcAft>
                <a:spcPts val="0"/>
              </a:spcAft>
              <a:buClr>
                <a:schemeClr val="lt2"/>
              </a:buClr>
              <a:buSzPts val="1400"/>
              <a:buFont typeface="Arial"/>
              <a:buAutoNum type="arabicPeriod" startAt="2"/>
            </a:pPr>
            <a:r>
              <a:rPr b="0" i="0" lang="en-GB" sz="1400" u="none" cap="none" strike="noStrike">
                <a:solidFill>
                  <a:schemeClr val="dk2"/>
                </a:solidFill>
                <a:latin typeface="Arial"/>
                <a:ea typeface="Arial"/>
                <a:cs typeface="Arial"/>
                <a:sym typeface="Arial"/>
              </a:rPr>
              <a:t>Remotely monitor </a:t>
            </a:r>
            <a:r>
              <a:rPr lang="en-GB" sz="1400">
                <a:solidFill>
                  <a:schemeClr val="dk2"/>
                </a:solidFill>
              </a:rPr>
              <a:t>recovering COVID-19 </a:t>
            </a:r>
            <a:r>
              <a:rPr b="0" i="0" lang="en-GB" sz="1400" u="none" cap="none" strike="noStrike">
                <a:solidFill>
                  <a:schemeClr val="dk2"/>
                </a:solidFill>
                <a:latin typeface="Arial"/>
                <a:ea typeface="Arial"/>
                <a:cs typeface="Arial"/>
                <a:sym typeface="Arial"/>
              </a:rPr>
              <a:t>patients f</a:t>
            </a:r>
            <a:r>
              <a:rPr lang="en-GB" sz="1400">
                <a:solidFill>
                  <a:schemeClr val="dk2"/>
                </a:solidFill>
              </a:rPr>
              <a:t>ollowing</a:t>
            </a:r>
            <a:r>
              <a:rPr b="0" i="0" lang="en-GB" sz="1400" u="none" cap="none" strike="noStrike">
                <a:solidFill>
                  <a:schemeClr val="dk2"/>
                </a:solidFill>
                <a:latin typeface="Arial"/>
                <a:ea typeface="Arial"/>
                <a:cs typeface="Arial"/>
                <a:sym typeface="Arial"/>
              </a:rPr>
              <a:t> discharge from </a:t>
            </a:r>
            <a:r>
              <a:rPr lang="en-GB" sz="1400">
                <a:solidFill>
                  <a:schemeClr val="dk2"/>
                </a:solidFill>
              </a:rPr>
              <a:t>hospital, </a:t>
            </a:r>
            <a:r>
              <a:rPr b="0" i="0" lang="en-GB" sz="1400" u="none" cap="none" strike="noStrike">
                <a:solidFill>
                  <a:schemeClr val="dk2"/>
                </a:solidFill>
                <a:latin typeface="Arial"/>
                <a:ea typeface="Arial"/>
                <a:cs typeface="Arial"/>
                <a:sym typeface="Arial"/>
              </a:rPr>
              <a:t> </a:t>
            </a:r>
            <a:br>
              <a:rPr b="0" i="0" lang="en-GB" sz="1400" u="none" cap="none" strike="noStrike">
                <a:solidFill>
                  <a:schemeClr val="dk2"/>
                </a:solidFill>
                <a:latin typeface="Arial"/>
                <a:ea typeface="Arial"/>
                <a:cs typeface="Arial"/>
                <a:sym typeface="Arial"/>
              </a:rPr>
            </a:br>
            <a:r>
              <a:rPr b="0" i="0" lang="en-GB" sz="1400" u="none" cap="none" strike="noStrike">
                <a:solidFill>
                  <a:schemeClr val="dk2"/>
                </a:solidFill>
                <a:latin typeface="Arial"/>
                <a:ea typeface="Arial"/>
                <a:cs typeface="Arial"/>
                <a:sym typeface="Arial"/>
              </a:rPr>
              <a:t>so that they can continue to give support while being informed of disease progression</a:t>
            </a:r>
            <a:r>
              <a:rPr lang="en-GB" sz="1400">
                <a:solidFill>
                  <a:schemeClr val="dk2"/>
                </a:solidFill>
              </a:rPr>
              <a:t>. </a:t>
            </a:r>
            <a:endParaRPr sz="1100"/>
          </a:p>
          <a:p>
            <a:pPr indent="-127000" lvl="0" marL="215900" marR="0" rtl="0" algn="l">
              <a:lnSpc>
                <a:spcPct val="100000"/>
              </a:lnSpc>
              <a:spcBef>
                <a:spcPts val="0"/>
              </a:spcBef>
              <a:spcAft>
                <a:spcPts val="0"/>
              </a:spcAft>
              <a:buClr>
                <a:schemeClr val="lt2"/>
              </a:buClr>
              <a:buSzPts val="1400"/>
              <a:buFont typeface="Arial"/>
              <a:buNone/>
            </a:pPr>
            <a:r>
              <a:t/>
            </a:r>
            <a:endParaRPr b="0" i="0" sz="1400" u="none" cap="none" strike="noStrike">
              <a:solidFill>
                <a:schemeClr val="dk2"/>
              </a:solidFill>
              <a:latin typeface="Arial"/>
              <a:ea typeface="Arial"/>
              <a:cs typeface="Arial"/>
              <a:sym typeface="Arial"/>
            </a:endParaRPr>
          </a:p>
          <a:p>
            <a:pPr indent="-127000" lvl="0" marL="215900" marR="0" rtl="0" algn="l">
              <a:lnSpc>
                <a:spcPct val="100000"/>
              </a:lnSpc>
              <a:spcBef>
                <a:spcPts val="0"/>
              </a:spcBef>
              <a:spcAft>
                <a:spcPts val="0"/>
              </a:spcAft>
              <a:buClr>
                <a:schemeClr val="dk2"/>
              </a:buClr>
              <a:buSzPts val="1400"/>
              <a:buFont typeface="Arial"/>
              <a:buNone/>
            </a:pPr>
            <a:r>
              <a:t/>
            </a:r>
            <a:endParaRPr b="0" i="0" sz="1400" u="none" cap="none" strike="noStrike">
              <a:solidFill>
                <a:schemeClr val="dk2"/>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7" name="Shape 317"/>
        <p:cNvGrpSpPr/>
        <p:nvPr/>
      </p:nvGrpSpPr>
      <p:grpSpPr>
        <a:xfrm>
          <a:off x="0" y="0"/>
          <a:ext cx="0" cy="0"/>
          <a:chOff x="0" y="0"/>
          <a:chExt cx="0" cy="0"/>
        </a:xfrm>
      </p:grpSpPr>
      <p:sp>
        <p:nvSpPr>
          <p:cNvPr id="318" name="Google Shape;318;p58"/>
          <p:cNvSpPr txBox="1"/>
          <p:nvPr>
            <p:ph type="title"/>
          </p:nvPr>
        </p:nvSpPr>
        <p:spPr>
          <a:xfrm>
            <a:off x="190933" y="185344"/>
            <a:ext cx="6502200" cy="4359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rgbClr val="1D6BFF"/>
              </a:buClr>
              <a:buSzPts val="2100"/>
              <a:buFont typeface="Arial"/>
              <a:buNone/>
            </a:pPr>
            <a:r>
              <a:rPr b="0" lang="en-GB">
                <a:solidFill>
                  <a:srgbClr val="1D6BFF"/>
                </a:solidFill>
              </a:rPr>
              <a:t>MVP | </a:t>
            </a:r>
            <a:r>
              <a:rPr lang="en-GB"/>
              <a:t>Initial tech solution</a:t>
            </a:r>
            <a:endParaRPr/>
          </a:p>
        </p:txBody>
      </p:sp>
      <p:pic>
        <p:nvPicPr>
          <p:cNvPr descr="A screenshot of a cell phone&#10;&#10;Description automatically generated" id="319" name="Google Shape;319;p58"/>
          <p:cNvPicPr preferRelativeResize="0"/>
          <p:nvPr/>
        </p:nvPicPr>
        <p:blipFill rotWithShape="1">
          <a:blip r:embed="rId3">
            <a:alphaModFix/>
          </a:blip>
          <a:srcRect b="0" l="0" r="0" t="0"/>
          <a:stretch/>
        </p:blipFill>
        <p:spPr>
          <a:xfrm>
            <a:off x="200636" y="1480512"/>
            <a:ext cx="1642371" cy="2369179"/>
          </a:xfrm>
          <a:prstGeom prst="rect">
            <a:avLst/>
          </a:prstGeom>
          <a:noFill/>
          <a:ln>
            <a:noFill/>
          </a:ln>
        </p:spPr>
      </p:pic>
      <p:pic>
        <p:nvPicPr>
          <p:cNvPr descr="A screenshot of a cell phone&#10;&#10;Description automatically generated" id="320" name="Google Shape;320;p58"/>
          <p:cNvPicPr preferRelativeResize="0"/>
          <p:nvPr/>
        </p:nvPicPr>
        <p:blipFill rotWithShape="1">
          <a:blip r:embed="rId4">
            <a:alphaModFix/>
          </a:blip>
          <a:srcRect b="0" l="0" r="0" t="0"/>
          <a:stretch/>
        </p:blipFill>
        <p:spPr>
          <a:xfrm>
            <a:off x="6041897" y="965734"/>
            <a:ext cx="2457389" cy="3566144"/>
          </a:xfrm>
          <a:prstGeom prst="rect">
            <a:avLst/>
          </a:prstGeom>
          <a:noFill/>
          <a:ln>
            <a:noFill/>
          </a:ln>
        </p:spPr>
      </p:pic>
      <p:pic>
        <p:nvPicPr>
          <p:cNvPr descr="A screenshot of a computer screen&#10;&#10;Description automatically generated" id="321" name="Google Shape;321;p58"/>
          <p:cNvPicPr preferRelativeResize="0"/>
          <p:nvPr/>
        </p:nvPicPr>
        <p:blipFill rotWithShape="1">
          <a:blip r:embed="rId5">
            <a:alphaModFix/>
          </a:blip>
          <a:srcRect b="0" l="0" r="0" t="0"/>
          <a:stretch/>
        </p:blipFill>
        <p:spPr>
          <a:xfrm>
            <a:off x="1725044" y="1484290"/>
            <a:ext cx="4228209" cy="2517837"/>
          </a:xfrm>
          <a:prstGeom prst="rect">
            <a:avLst/>
          </a:prstGeom>
          <a:noFill/>
          <a:ln>
            <a:noFill/>
          </a:ln>
        </p:spPr>
      </p:pic>
      <p:sp>
        <p:nvSpPr>
          <p:cNvPr id="322" name="Google Shape;322;p58"/>
          <p:cNvSpPr/>
          <p:nvPr/>
        </p:nvSpPr>
        <p:spPr>
          <a:xfrm>
            <a:off x="350572" y="1108654"/>
            <a:ext cx="5174700" cy="3003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rgbClr val="1D6BFF"/>
                </a:solidFill>
                <a:latin typeface="Arial"/>
                <a:ea typeface="Arial"/>
                <a:cs typeface="Arial"/>
                <a:sym typeface="Arial"/>
              </a:rPr>
              <a:t>Fast to setup, flexible configuration, simple to use, free</a:t>
            </a:r>
            <a:endParaRPr b="0" i="0" sz="1100" u="none" cap="none" strike="noStrike">
              <a:solidFill>
                <a:srgbClr val="000000"/>
              </a:solidFill>
              <a:latin typeface="Arial"/>
              <a:ea typeface="Arial"/>
              <a:cs typeface="Arial"/>
              <a:sym typeface="Arial"/>
            </a:endParaRPr>
          </a:p>
        </p:txBody>
      </p:sp>
      <p:sp>
        <p:nvSpPr>
          <p:cNvPr id="323" name="Google Shape;323;p58"/>
          <p:cNvSpPr txBox="1"/>
          <p:nvPr/>
        </p:nvSpPr>
        <p:spPr>
          <a:xfrm>
            <a:off x="289281" y="3916628"/>
            <a:ext cx="1464900" cy="450300"/>
          </a:xfrm>
          <a:prstGeom prst="rect">
            <a:avLst/>
          </a:prstGeom>
          <a:solidFill>
            <a:schemeClr val="accent5"/>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dk2"/>
                </a:solidFill>
                <a:latin typeface="Arial"/>
                <a:ea typeface="Arial"/>
                <a:cs typeface="Arial"/>
                <a:sym typeface="Arial"/>
              </a:rPr>
              <a:t>Patient app to report COVID-19 symptoms and baseline clinical metrics</a:t>
            </a:r>
            <a:endParaRPr b="0" i="0" sz="1100" u="none" cap="none" strike="noStrike">
              <a:solidFill>
                <a:srgbClr val="000000"/>
              </a:solidFill>
              <a:latin typeface="Arial"/>
              <a:ea typeface="Arial"/>
              <a:cs typeface="Arial"/>
              <a:sym typeface="Arial"/>
            </a:endParaRPr>
          </a:p>
        </p:txBody>
      </p:sp>
      <p:sp>
        <p:nvSpPr>
          <p:cNvPr id="324" name="Google Shape;324;p58"/>
          <p:cNvSpPr txBox="1"/>
          <p:nvPr/>
        </p:nvSpPr>
        <p:spPr>
          <a:xfrm>
            <a:off x="2937938" y="3916628"/>
            <a:ext cx="1713600" cy="450300"/>
          </a:xfrm>
          <a:prstGeom prst="rect">
            <a:avLst/>
          </a:prstGeom>
          <a:solidFill>
            <a:schemeClr val="accent5"/>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dk2"/>
                </a:solidFill>
                <a:latin typeface="Arial"/>
                <a:ea typeface="Arial"/>
                <a:cs typeface="Arial"/>
                <a:sym typeface="Arial"/>
              </a:rPr>
              <a:t>HCP dashboard portal to review and triage treatment </a:t>
            </a:r>
            <a:br>
              <a:rPr b="1" i="0" lang="en-GB" sz="800" u="none" cap="none" strike="noStrike">
                <a:solidFill>
                  <a:schemeClr val="dk2"/>
                </a:solidFill>
                <a:latin typeface="Arial"/>
                <a:ea typeface="Arial"/>
                <a:cs typeface="Arial"/>
                <a:sym typeface="Arial"/>
              </a:rPr>
            </a:br>
            <a:r>
              <a:rPr b="1" i="0" lang="en-GB" sz="800" u="none" cap="none" strike="noStrike">
                <a:solidFill>
                  <a:schemeClr val="dk2"/>
                </a:solidFill>
                <a:latin typeface="Arial"/>
                <a:ea typeface="Arial"/>
                <a:cs typeface="Arial"/>
                <a:sym typeface="Arial"/>
              </a:rPr>
              <a:t>of COVID-19 cohort</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8" name="Shape 328"/>
        <p:cNvGrpSpPr/>
        <p:nvPr/>
      </p:nvGrpSpPr>
      <p:grpSpPr>
        <a:xfrm>
          <a:off x="0" y="0"/>
          <a:ext cx="0" cy="0"/>
          <a:chOff x="0" y="0"/>
          <a:chExt cx="0" cy="0"/>
        </a:xfrm>
      </p:grpSpPr>
      <p:sp>
        <p:nvSpPr>
          <p:cNvPr id="329" name="Google Shape;329;p59"/>
          <p:cNvSpPr txBox="1"/>
          <p:nvPr>
            <p:ph type="title"/>
          </p:nvPr>
        </p:nvSpPr>
        <p:spPr>
          <a:xfrm>
            <a:off x="190933" y="185344"/>
            <a:ext cx="6502200" cy="4359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rgbClr val="1D6BFF"/>
              </a:buClr>
              <a:buSzPts val="2100"/>
              <a:buFont typeface="Arial"/>
              <a:buNone/>
            </a:pPr>
            <a:r>
              <a:rPr b="0" lang="en-GB">
                <a:solidFill>
                  <a:srgbClr val="1D6BFF"/>
                </a:solidFill>
              </a:rPr>
              <a:t>MVP | </a:t>
            </a:r>
            <a:r>
              <a:rPr lang="en-GB"/>
              <a:t>Priority roll-out sites</a:t>
            </a:r>
            <a:endParaRPr/>
          </a:p>
        </p:txBody>
      </p:sp>
      <p:pic>
        <p:nvPicPr>
          <p:cNvPr id="330" name="Google Shape;330;p59"/>
          <p:cNvPicPr preferRelativeResize="0"/>
          <p:nvPr/>
        </p:nvPicPr>
        <p:blipFill rotWithShape="1">
          <a:blip r:embed="rId3">
            <a:alphaModFix/>
          </a:blip>
          <a:srcRect b="0" l="0" r="0" t="0"/>
          <a:stretch/>
        </p:blipFill>
        <p:spPr>
          <a:xfrm>
            <a:off x="604196" y="1103183"/>
            <a:ext cx="3421450" cy="2566088"/>
          </a:xfrm>
          <a:prstGeom prst="rect">
            <a:avLst/>
          </a:prstGeom>
          <a:noFill/>
          <a:ln>
            <a:noFill/>
          </a:ln>
        </p:spPr>
      </p:pic>
      <p:grpSp>
        <p:nvGrpSpPr>
          <p:cNvPr id="331" name="Google Shape;331;p59"/>
          <p:cNvGrpSpPr/>
          <p:nvPr/>
        </p:nvGrpSpPr>
        <p:grpSpPr>
          <a:xfrm>
            <a:off x="4491725" y="1095671"/>
            <a:ext cx="3864225" cy="2566087"/>
            <a:chOff x="5988966" y="1460895"/>
            <a:chExt cx="5152300" cy="3421449"/>
          </a:xfrm>
        </p:grpSpPr>
        <p:pic>
          <p:nvPicPr>
            <p:cNvPr id="332" name="Google Shape;332;p59"/>
            <p:cNvPicPr preferRelativeResize="0"/>
            <p:nvPr/>
          </p:nvPicPr>
          <p:blipFill rotWithShape="1">
            <a:blip r:embed="rId4">
              <a:alphaModFix/>
            </a:blip>
            <a:srcRect b="0" l="0" r="0" t="0"/>
            <a:stretch/>
          </p:blipFill>
          <p:spPr>
            <a:xfrm>
              <a:off x="5988966" y="1460895"/>
              <a:ext cx="5152300" cy="3421449"/>
            </a:xfrm>
            <a:prstGeom prst="rect">
              <a:avLst/>
            </a:prstGeom>
            <a:noFill/>
            <a:ln>
              <a:noFill/>
            </a:ln>
          </p:spPr>
        </p:pic>
        <p:pic>
          <p:nvPicPr>
            <p:cNvPr id="333" name="Google Shape;333;p59"/>
            <p:cNvPicPr preferRelativeResize="0"/>
            <p:nvPr/>
          </p:nvPicPr>
          <p:blipFill rotWithShape="1">
            <a:blip r:embed="rId5">
              <a:alphaModFix/>
            </a:blip>
            <a:srcRect b="0" l="0" r="0" t="0"/>
            <a:stretch/>
          </p:blipFill>
          <p:spPr>
            <a:xfrm>
              <a:off x="9822266" y="4244390"/>
              <a:ext cx="1217388" cy="637954"/>
            </a:xfrm>
            <a:prstGeom prst="rect">
              <a:avLst/>
            </a:prstGeom>
            <a:noFill/>
            <a:ln>
              <a:noFill/>
            </a:ln>
          </p:spPr>
        </p:pic>
        <p:sp>
          <p:nvSpPr>
            <p:cNvPr id="334" name="Google Shape;334;p59"/>
            <p:cNvSpPr/>
            <p:nvPr/>
          </p:nvSpPr>
          <p:spPr>
            <a:xfrm>
              <a:off x="7421504" y="3736681"/>
              <a:ext cx="638100" cy="638100"/>
            </a:xfrm>
            <a:prstGeom prst="ellipse">
              <a:avLst/>
            </a:prstGeom>
            <a:noFill/>
            <a:ln cap="flat" cmpd="sng" w="3810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335" name="Google Shape;335;p59"/>
          <p:cNvSpPr txBox="1"/>
          <p:nvPr/>
        </p:nvSpPr>
        <p:spPr>
          <a:xfrm>
            <a:off x="254578" y="3825485"/>
            <a:ext cx="3421200" cy="9003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1D6BFF"/>
                </a:solidFill>
                <a:latin typeface="Arial"/>
                <a:ea typeface="Arial"/>
                <a:cs typeface="Arial"/>
                <a:sym typeface="Arial"/>
              </a:rPr>
              <a:t>Primary Care</a:t>
            </a:r>
            <a:br>
              <a:rPr b="1" i="0" lang="en-GB" sz="1400" u="none" cap="none" strike="noStrike">
                <a:solidFill>
                  <a:srgbClr val="1D6BFF"/>
                </a:solidFill>
                <a:latin typeface="Arial"/>
                <a:ea typeface="Arial"/>
                <a:cs typeface="Arial"/>
                <a:sym typeface="Arial"/>
              </a:rPr>
            </a:br>
            <a:r>
              <a:rPr b="1" i="0" lang="en-GB" sz="1400" u="none" cap="none" strike="noStrike">
                <a:solidFill>
                  <a:srgbClr val="1D6BFF"/>
                </a:solidFill>
                <a:latin typeface="Arial"/>
                <a:ea typeface="Arial"/>
                <a:cs typeface="Arial"/>
                <a:sym typeface="Arial"/>
              </a:rPr>
              <a:t> North West London CCG</a:t>
            </a:r>
            <a:br>
              <a:rPr b="1" i="0" lang="en-GB" sz="1400" u="none" cap="none" strike="noStrike">
                <a:solidFill>
                  <a:srgbClr val="1D6BFF"/>
                </a:solidFill>
                <a:latin typeface="Arial"/>
                <a:ea typeface="Arial"/>
                <a:cs typeface="Arial"/>
                <a:sym typeface="Arial"/>
              </a:rPr>
            </a:br>
            <a:r>
              <a:rPr b="1" i="0" lang="en-GB" sz="1400" u="none" cap="none" strike="noStrike">
                <a:solidFill>
                  <a:srgbClr val="1D6BFF"/>
                </a:solidFill>
                <a:latin typeface="Arial"/>
                <a:ea typeface="Arial"/>
                <a:cs typeface="Arial"/>
                <a:sym typeface="Arial"/>
              </a:rPr>
              <a:t>COVID-19 HOT HUBS: </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GB" sz="1400" u="sng" cap="none" strike="noStrike">
                <a:solidFill>
                  <a:srgbClr val="1D6BFF"/>
                </a:solidFill>
                <a:latin typeface="Arial"/>
                <a:ea typeface="Arial"/>
                <a:cs typeface="Arial"/>
                <a:sym typeface="Arial"/>
              </a:rPr>
              <a:t>MVP Hillingdon and Central “hot hubs”</a:t>
            </a:r>
            <a:endParaRPr b="0" i="0" sz="1100" u="none" cap="none" strike="noStrike">
              <a:solidFill>
                <a:srgbClr val="000000"/>
              </a:solidFill>
              <a:latin typeface="Arial"/>
              <a:ea typeface="Arial"/>
              <a:cs typeface="Arial"/>
              <a:sym typeface="Arial"/>
            </a:endParaRPr>
          </a:p>
        </p:txBody>
      </p:sp>
      <p:sp>
        <p:nvSpPr>
          <p:cNvPr id="336" name="Google Shape;336;p59"/>
          <p:cNvSpPr txBox="1"/>
          <p:nvPr/>
        </p:nvSpPr>
        <p:spPr>
          <a:xfrm>
            <a:off x="4829807" y="3861853"/>
            <a:ext cx="3322500" cy="6924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1D6BFF"/>
                </a:solidFill>
                <a:latin typeface="Arial"/>
                <a:ea typeface="Arial"/>
                <a:cs typeface="Arial"/>
                <a:sym typeface="Arial"/>
              </a:rPr>
              <a:t>Secondary Care</a:t>
            </a:r>
            <a:br>
              <a:rPr b="1" i="0" lang="en-GB" sz="1400" u="none" cap="none" strike="noStrike">
                <a:solidFill>
                  <a:srgbClr val="1D6BFF"/>
                </a:solidFill>
                <a:latin typeface="Arial"/>
                <a:ea typeface="Arial"/>
                <a:cs typeface="Arial"/>
                <a:sym typeface="Arial"/>
              </a:rPr>
            </a:br>
            <a:r>
              <a:rPr b="1" i="0" lang="en-GB" sz="1400" u="none" cap="none" strike="noStrike">
                <a:solidFill>
                  <a:srgbClr val="1D6BFF"/>
                </a:solidFill>
                <a:latin typeface="Arial"/>
                <a:ea typeface="Arial"/>
                <a:cs typeface="Arial"/>
                <a:sym typeface="Arial"/>
              </a:rPr>
              <a:t>Herts Valleys CCG</a:t>
            </a:r>
            <a:br>
              <a:rPr b="1" i="0" lang="en-GB" sz="1400" u="none" cap="none" strike="noStrike">
                <a:solidFill>
                  <a:srgbClr val="1D6BFF"/>
                </a:solidFill>
                <a:latin typeface="Arial"/>
                <a:ea typeface="Arial"/>
                <a:cs typeface="Arial"/>
                <a:sym typeface="Arial"/>
              </a:rPr>
            </a:br>
            <a:r>
              <a:rPr b="1" i="0" lang="en-GB" sz="1400" u="none" cap="none" strike="noStrike">
                <a:solidFill>
                  <a:srgbClr val="1D6BFF"/>
                </a:solidFill>
                <a:latin typeface="Arial"/>
                <a:ea typeface="Arial"/>
                <a:cs typeface="Arial"/>
                <a:sym typeface="Arial"/>
              </a:rPr>
              <a:t>WATFORD GENERAL HOSPITAL</a:t>
            </a:r>
            <a:endParaRPr b="0" i="0" sz="1100" u="none" cap="none" strike="noStrike">
              <a:solidFill>
                <a:srgbClr val="000000"/>
              </a:solidFill>
              <a:latin typeface="Arial"/>
              <a:ea typeface="Arial"/>
              <a:cs typeface="Arial"/>
              <a:sym typeface="Arial"/>
            </a:endParaRPr>
          </a:p>
        </p:txBody>
      </p:sp>
      <p:pic>
        <p:nvPicPr>
          <p:cNvPr descr="Central London Community Healthcare NHS Trust - Wikipedia" id="337" name="Google Shape;337;p59"/>
          <p:cNvPicPr preferRelativeResize="0"/>
          <p:nvPr/>
        </p:nvPicPr>
        <p:blipFill rotWithShape="1">
          <a:blip r:embed="rId6">
            <a:alphaModFix/>
          </a:blip>
          <a:srcRect b="0" l="0" r="0" t="0"/>
          <a:stretch/>
        </p:blipFill>
        <p:spPr>
          <a:xfrm>
            <a:off x="3240021" y="1137747"/>
            <a:ext cx="977626" cy="401077"/>
          </a:xfrm>
          <a:prstGeom prst="rect">
            <a:avLst/>
          </a:prstGeom>
          <a:noFill/>
          <a:ln>
            <a:noFill/>
          </a:ln>
        </p:spPr>
      </p:pic>
      <p:pic>
        <p:nvPicPr>
          <p:cNvPr descr="My Health - NHS Hillingdon CCG" id="338" name="Google Shape;338;p59"/>
          <p:cNvPicPr preferRelativeResize="0"/>
          <p:nvPr/>
        </p:nvPicPr>
        <p:blipFill rotWithShape="1">
          <a:blip r:embed="rId7">
            <a:alphaModFix/>
          </a:blip>
          <a:srcRect b="0" l="0" r="0" t="0"/>
          <a:stretch/>
        </p:blipFill>
        <p:spPr>
          <a:xfrm>
            <a:off x="3245290" y="1596785"/>
            <a:ext cx="967087" cy="366112"/>
          </a:xfrm>
          <a:prstGeom prst="rect">
            <a:avLst/>
          </a:prstGeom>
          <a:noFill/>
          <a:ln>
            <a:noFill/>
          </a:ln>
        </p:spPr>
      </p:pic>
      <p:sp>
        <p:nvSpPr>
          <p:cNvPr id="339" name="Google Shape;339;p59"/>
          <p:cNvSpPr/>
          <p:nvPr/>
        </p:nvSpPr>
        <p:spPr>
          <a:xfrm>
            <a:off x="2637692" y="3123782"/>
            <a:ext cx="1319100" cy="537900"/>
          </a:xfrm>
          <a:prstGeom prst="rect">
            <a:avLst/>
          </a:prstGeom>
          <a:solidFill>
            <a:schemeClr val="accent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02_NHSDigital_template_Plain_Blue_v1">
  <a:themeElements>
    <a:clrScheme name="Custom 1">
      <a:dk1>
        <a:srgbClr val="768692"/>
      </a:dk1>
      <a:lt1>
        <a:srgbClr val="003087"/>
      </a:lt1>
      <a:dk2>
        <a:srgbClr val="3E5264"/>
      </a:dk2>
      <a:lt2>
        <a:srgbClr val="00A499"/>
      </a:lt2>
      <a:accent1>
        <a:srgbClr val="768692"/>
      </a:accent1>
      <a:accent2>
        <a:srgbClr val="003087"/>
      </a:accent2>
      <a:accent3>
        <a:srgbClr val="3E5264"/>
      </a:accent3>
      <a:accent4>
        <a:srgbClr val="00A499"/>
      </a:accent4>
      <a:accent5>
        <a:srgbClr val="FFFFFF"/>
      </a:accent5>
      <a:accent6>
        <a:srgbClr val="424D58"/>
      </a:accent6>
      <a:hlink>
        <a:srgbClr val="003087"/>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02_NHSDigital_template_Plain_Blue_v1">
  <a:themeElements>
    <a:clrScheme name="Custom 1">
      <a:dk1>
        <a:srgbClr val="768692"/>
      </a:dk1>
      <a:lt1>
        <a:srgbClr val="003087"/>
      </a:lt1>
      <a:dk2>
        <a:srgbClr val="3E5264"/>
      </a:dk2>
      <a:lt2>
        <a:srgbClr val="00A499"/>
      </a:lt2>
      <a:accent1>
        <a:srgbClr val="768692"/>
      </a:accent1>
      <a:accent2>
        <a:srgbClr val="003087"/>
      </a:accent2>
      <a:accent3>
        <a:srgbClr val="3E5264"/>
      </a:accent3>
      <a:accent4>
        <a:srgbClr val="00A499"/>
      </a:accent4>
      <a:accent5>
        <a:srgbClr val="FFFFFF"/>
      </a:accent5>
      <a:accent6>
        <a:srgbClr val="424D58"/>
      </a:accent6>
      <a:hlink>
        <a:srgbClr val="003087"/>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02_NHSDigital_template_Plain_Blue_v1">
  <a:themeElements>
    <a:clrScheme name="Custom 1">
      <a:dk1>
        <a:srgbClr val="768692"/>
      </a:dk1>
      <a:lt1>
        <a:srgbClr val="003087"/>
      </a:lt1>
      <a:dk2>
        <a:srgbClr val="3E5264"/>
      </a:dk2>
      <a:lt2>
        <a:srgbClr val="00A499"/>
      </a:lt2>
      <a:accent1>
        <a:srgbClr val="768692"/>
      </a:accent1>
      <a:accent2>
        <a:srgbClr val="003087"/>
      </a:accent2>
      <a:accent3>
        <a:srgbClr val="3E5264"/>
      </a:accent3>
      <a:accent4>
        <a:srgbClr val="00A499"/>
      </a:accent4>
      <a:accent5>
        <a:srgbClr val="FFFFFF"/>
      </a:accent5>
      <a:accent6>
        <a:srgbClr val="424D58"/>
      </a:accent6>
      <a:hlink>
        <a:srgbClr val="003087"/>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